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55"/>
  </p:notesMasterIdLst>
  <p:sldIdLst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4" r:id="rId31"/>
    <p:sldId id="285" r:id="rId32"/>
    <p:sldId id="286" r:id="rId33"/>
    <p:sldId id="287" r:id="rId34"/>
    <p:sldId id="288" r:id="rId35"/>
    <p:sldId id="289" r:id="rId36"/>
    <p:sldId id="290" r:id="rId37"/>
    <p:sldId id="291" r:id="rId38"/>
    <p:sldId id="292" r:id="rId39"/>
    <p:sldId id="293" r:id="rId40"/>
    <p:sldId id="294" r:id="rId41"/>
    <p:sldId id="295" r:id="rId42"/>
    <p:sldId id="296" r:id="rId43"/>
    <p:sldId id="297" r:id="rId44"/>
    <p:sldId id="298" r:id="rId45"/>
    <p:sldId id="299" r:id="rId46"/>
    <p:sldId id="300" r:id="rId47"/>
    <p:sldId id="301" r:id="rId48"/>
    <p:sldId id="302" r:id="rId49"/>
    <p:sldId id="303" r:id="rId50"/>
    <p:sldId id="304" r:id="rId51"/>
    <p:sldId id="305" r:id="rId52"/>
    <p:sldId id="306" r:id="rId53"/>
    <p:sldId id="307" r:id="rId54"/>
  </p:sldIdLst>
  <p:sldSz cx="9144000" cy="6858000" type="screen4x3"/>
  <p:notesSz cx="6858000" cy="9144000"/>
  <p:custShowLst>
    <p:custShow name="Aangepaste voorstelling 1" id="0">
      <p:sldLst/>
    </p:custShow>
  </p:custShowLst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kiosk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1" autoAdjust="0"/>
    <p:restoredTop sz="94676" autoAdjust="0"/>
  </p:normalViewPr>
  <p:slideViewPr>
    <p:cSldViewPr>
      <p:cViewPr varScale="1">
        <p:scale>
          <a:sx n="87" d="100"/>
          <a:sy n="87" d="100"/>
        </p:scale>
        <p:origin x="-906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50" Type="http://schemas.openxmlformats.org/officeDocument/2006/relationships/slide" Target="slides/slide46.xml"/><Relationship Id="rId55" Type="http://schemas.openxmlformats.org/officeDocument/2006/relationships/notesMaster" Target="notesMasters/notesMaster1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3" Type="http://schemas.openxmlformats.org/officeDocument/2006/relationships/slide" Target="slides/slide49.xml"/><Relationship Id="rId58" Type="http://schemas.openxmlformats.org/officeDocument/2006/relationships/theme" Target="theme/theme1.xml"/><Relationship Id="rId5" Type="http://schemas.openxmlformats.org/officeDocument/2006/relationships/slide" Target="slides/slide1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56" Type="http://schemas.openxmlformats.org/officeDocument/2006/relationships/presProps" Target="presProps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59" Type="http://schemas.openxmlformats.org/officeDocument/2006/relationships/tableStyles" Target="tableStyles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54" Type="http://schemas.openxmlformats.org/officeDocument/2006/relationships/slide" Target="slides/slide50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slide" Target="slides/slide45.xml"/><Relationship Id="rId57" Type="http://schemas.openxmlformats.org/officeDocument/2006/relationships/viewProps" Target="viewProps.xml"/><Relationship Id="rId10" Type="http://schemas.openxmlformats.org/officeDocument/2006/relationships/slide" Target="slides/slide6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slide" Target="slides/slide4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C17DAD9-9E6E-485C-9ED7-E6D8D1450357}" type="datetimeFigureOut">
              <a:rPr lang="nl-NL" smtClean="0"/>
              <a:t>11-3-2015</a:t>
            </a:fld>
            <a:endParaRPr lang="nl-NL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NL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7B961F5-5595-4F1B-A3C1-502455D62FA9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32992467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l-NL" smtClean="0"/>
              <a:t>Klik om de ondertitelstijl van het model te bewerken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64EFD4-9103-4CFF-A6C6-6FA24768EB2B}" type="datetimeFigureOut">
              <a:rPr lang="nl-NL" smtClean="0"/>
              <a:t>11-3-2015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58DA2A-85F1-48AA-B96F-A6076172666B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8478201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advClick="0" advTm="15000">
        <p14:flash/>
      </p:transition>
    </mc:Choice>
    <mc:Fallback xmlns="">
      <p:transition advClick="0" advTm="1500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64EFD4-9103-4CFF-A6C6-6FA24768EB2B}" type="datetimeFigureOut">
              <a:rPr lang="nl-NL" smtClean="0"/>
              <a:t>11-3-2015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58DA2A-85F1-48AA-B96F-A6076172666B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1207089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advClick="0" advTm="15000">
        <p14:flash/>
      </p:transition>
    </mc:Choice>
    <mc:Fallback xmlns="">
      <p:transition advClick="0" advTm="1500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64EFD4-9103-4CFF-A6C6-6FA24768EB2B}" type="datetimeFigureOut">
              <a:rPr lang="nl-NL" smtClean="0"/>
              <a:t>11-3-2015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58DA2A-85F1-48AA-B96F-A6076172666B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1298513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advClick="0" advTm="15000">
        <p14:flash/>
      </p:transition>
    </mc:Choice>
    <mc:Fallback xmlns="">
      <p:transition advClick="0" advTm="1500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64EFD4-9103-4CFF-A6C6-6FA24768EB2B}" type="datetimeFigureOut">
              <a:rPr lang="nl-NL" smtClean="0"/>
              <a:t>11-3-2015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58DA2A-85F1-48AA-B96F-A6076172666B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1715106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advClick="0" advTm="15000">
        <p14:flash/>
      </p:transition>
    </mc:Choice>
    <mc:Fallback xmlns="">
      <p:transition advClick="0" advTm="1500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64EFD4-9103-4CFF-A6C6-6FA24768EB2B}" type="datetimeFigureOut">
              <a:rPr lang="nl-NL" smtClean="0"/>
              <a:t>11-3-2015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58DA2A-85F1-48AA-B96F-A6076172666B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1829783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advClick="0" advTm="15000">
        <p14:flash/>
      </p:transition>
    </mc:Choice>
    <mc:Fallback xmlns="">
      <p:transition advClick="0" advTm="1500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64EFD4-9103-4CFF-A6C6-6FA24768EB2B}" type="datetimeFigureOut">
              <a:rPr lang="nl-NL" smtClean="0"/>
              <a:t>11-3-2015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58DA2A-85F1-48AA-B96F-A6076172666B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5524709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advClick="0" advTm="15000">
        <p14:flash/>
      </p:transition>
    </mc:Choice>
    <mc:Fallback xmlns="">
      <p:transition advClick="0" advTm="1500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6" name="Tijdelijke aanduiding voor inhoud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7" name="Tijdelijke aanduiding voo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64EFD4-9103-4CFF-A6C6-6FA24768EB2B}" type="datetimeFigureOut">
              <a:rPr lang="nl-NL" smtClean="0"/>
              <a:t>11-3-2015</a:t>
            </a:fld>
            <a:endParaRPr lang="nl-NL"/>
          </a:p>
        </p:txBody>
      </p:sp>
      <p:sp>
        <p:nvSpPr>
          <p:cNvPr id="8" name="Tijdelijke aanduiding voor voettekst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Tijdelijke aanduiding voor dia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58DA2A-85F1-48AA-B96F-A6076172666B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780565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advClick="0" advTm="15000">
        <p14:flash/>
      </p:transition>
    </mc:Choice>
    <mc:Fallback xmlns="">
      <p:transition advClick="0" advTm="1500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64EFD4-9103-4CFF-A6C6-6FA24768EB2B}" type="datetimeFigureOut">
              <a:rPr lang="nl-NL" smtClean="0"/>
              <a:t>11-3-2015</a:t>
            </a:fld>
            <a:endParaRPr lang="nl-NL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58DA2A-85F1-48AA-B96F-A6076172666B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797935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advClick="0" advTm="15000">
        <p14:flash/>
      </p:transition>
    </mc:Choice>
    <mc:Fallback xmlns="">
      <p:transition advClick="0" advTm="1500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64EFD4-9103-4CFF-A6C6-6FA24768EB2B}" type="datetimeFigureOut">
              <a:rPr lang="nl-NL" smtClean="0"/>
              <a:t>11-3-2015</a:t>
            </a:fld>
            <a:endParaRPr lang="nl-NL"/>
          </a:p>
        </p:txBody>
      </p:sp>
      <p:sp>
        <p:nvSpPr>
          <p:cNvPr id="3" name="Tijdelijke aanduiding voor voetteks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58DA2A-85F1-48AA-B96F-A6076172666B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0354348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advClick="0" advTm="15000">
        <p14:flash/>
      </p:transition>
    </mc:Choice>
    <mc:Fallback xmlns="">
      <p:transition advClick="0" advTm="1500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64EFD4-9103-4CFF-A6C6-6FA24768EB2B}" type="datetimeFigureOut">
              <a:rPr lang="nl-NL" smtClean="0"/>
              <a:t>11-3-2015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58DA2A-85F1-48AA-B96F-A6076172666B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5708937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advClick="0" advTm="15000">
        <p14:flash/>
      </p:transition>
    </mc:Choice>
    <mc:Fallback xmlns="">
      <p:transition advClick="0" advTm="1500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afbeelding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l-NL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64EFD4-9103-4CFF-A6C6-6FA24768EB2B}" type="datetimeFigureOut">
              <a:rPr lang="nl-NL" smtClean="0"/>
              <a:t>11-3-2015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58DA2A-85F1-48AA-B96F-A6076172666B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4067613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advClick="0" advTm="15000">
        <p14:flash/>
      </p:transition>
    </mc:Choice>
    <mc:Fallback xmlns="">
      <p:transition advClick="0" advTm="1500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64EFD4-9103-4CFF-A6C6-6FA24768EB2B}" type="datetimeFigureOut">
              <a:rPr lang="nl-NL" smtClean="0"/>
              <a:t>11-3-2015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58DA2A-85F1-48AA-B96F-A6076172666B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8914822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advClick="0" advTm="15000">
        <p14:flash/>
      </p:transition>
    </mc:Choice>
    <mc:Fallback xmlns="">
      <p:transition advClick="0" advTm="15000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4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2536" y="-51764"/>
            <a:ext cx="10657184" cy="7106404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899592" y="2636912"/>
            <a:ext cx="7772400" cy="821698"/>
          </a:xfrm>
        </p:spPr>
        <p:txBody>
          <a:bodyPr>
            <a:normAutofit/>
          </a:bodyPr>
          <a:lstStyle/>
          <a:p>
            <a:r>
              <a:rPr lang="nl-NL" b="1" dirty="0" smtClean="0">
                <a:solidFill>
                  <a:schemeClr val="bg1"/>
                </a:solidFill>
                <a:latin typeface="Sneakerhead BTN"/>
              </a:rPr>
              <a:t>Culturele </a:t>
            </a:r>
            <a:r>
              <a:rPr lang="nl-NL" b="1" dirty="0" smtClean="0">
                <a:solidFill>
                  <a:schemeClr val="bg1"/>
                </a:solidFill>
                <a:latin typeface="Sneakerhead BTN"/>
              </a:rPr>
              <a:t>Avond 2015</a:t>
            </a:r>
            <a:endParaRPr lang="nl-NL" b="1" dirty="0">
              <a:solidFill>
                <a:schemeClr val="bg1"/>
              </a:solidFill>
              <a:latin typeface="Sneakerhead BTN"/>
            </a:endParaRPr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401416" y="3430007"/>
            <a:ext cx="6768752" cy="1752600"/>
          </a:xfrm>
        </p:spPr>
        <p:txBody>
          <a:bodyPr/>
          <a:lstStyle/>
          <a:p>
            <a:r>
              <a:rPr lang="nl-NL" dirty="0" smtClean="0">
                <a:solidFill>
                  <a:schemeClr val="bg1"/>
                </a:solidFill>
                <a:latin typeface="Sneakerhead BTN" pitchFamily="34" charset="0"/>
              </a:rPr>
              <a:t>Kaarten te koop bij de receptie</a:t>
            </a:r>
          </a:p>
          <a:p>
            <a:r>
              <a:rPr lang="nl-NL" dirty="0" smtClean="0">
                <a:solidFill>
                  <a:schemeClr val="bg1"/>
                </a:solidFill>
                <a:latin typeface="Sneakerhead BTN" pitchFamily="34" charset="0"/>
              </a:rPr>
              <a:t>15 April 2015 Van 19:30 t/m 22:00</a:t>
            </a:r>
          </a:p>
          <a:p>
            <a:r>
              <a:rPr lang="nl-NL" dirty="0" smtClean="0">
                <a:solidFill>
                  <a:schemeClr val="bg1"/>
                </a:solidFill>
                <a:latin typeface="Sneakerhead BTN" pitchFamily="34" charset="0"/>
              </a:rPr>
              <a:t>De Lindenberg Nijmegen</a:t>
            </a:r>
            <a:endParaRPr lang="nl-NL" dirty="0">
              <a:solidFill>
                <a:schemeClr val="bg1"/>
              </a:solidFill>
              <a:latin typeface="Sneakerhead BTN" pitchFamily="34" charset="0"/>
            </a:endParaRPr>
          </a:p>
        </p:txBody>
      </p:sp>
      <p:pic>
        <p:nvPicPr>
          <p:cNvPr id="9" name="Afbeelding 8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467" t="33248" r="801" b="31577"/>
          <a:stretch/>
        </p:blipFill>
        <p:spPr>
          <a:xfrm>
            <a:off x="3345632" y="585235"/>
            <a:ext cx="2880320" cy="1628800"/>
          </a:xfrm>
          <a:prstGeom prst="rect">
            <a:avLst/>
          </a:prstGeom>
        </p:spPr>
      </p:pic>
      <p:sp>
        <p:nvSpPr>
          <p:cNvPr id="10" name="Tekstvak 9"/>
          <p:cNvSpPr txBox="1"/>
          <p:nvPr/>
        </p:nvSpPr>
        <p:spPr>
          <a:xfrm>
            <a:off x="6948264" y="5163432"/>
            <a:ext cx="195063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 smtClean="0">
                <a:solidFill>
                  <a:schemeClr val="bg1"/>
                </a:solidFill>
                <a:latin typeface="Sneakerhead BTN" pitchFamily="34" charset="0"/>
              </a:rPr>
              <a:t>Adresgegevens:</a:t>
            </a:r>
          </a:p>
          <a:p>
            <a:endParaRPr lang="nl-NL" dirty="0">
              <a:solidFill>
                <a:schemeClr val="bg1"/>
              </a:solidFill>
              <a:latin typeface="Sneakerhead BTN" pitchFamily="34" charset="0"/>
            </a:endParaRPr>
          </a:p>
          <a:p>
            <a:r>
              <a:rPr lang="nl-NL" dirty="0" smtClean="0">
                <a:solidFill>
                  <a:schemeClr val="bg1"/>
                </a:solidFill>
                <a:latin typeface="Sneakerhead BTN" pitchFamily="34" charset="0"/>
              </a:rPr>
              <a:t>De Lindenberg</a:t>
            </a:r>
          </a:p>
          <a:p>
            <a:r>
              <a:rPr lang="nl-NL" dirty="0" smtClean="0">
                <a:solidFill>
                  <a:schemeClr val="bg1"/>
                </a:solidFill>
                <a:latin typeface="Sneakerhead BTN" pitchFamily="34" charset="0"/>
              </a:rPr>
              <a:t>Ridderstraat 23</a:t>
            </a:r>
          </a:p>
          <a:p>
            <a:r>
              <a:rPr lang="nl-NL" dirty="0" smtClean="0">
                <a:solidFill>
                  <a:schemeClr val="bg1"/>
                </a:solidFill>
                <a:latin typeface="Sneakerhead BTN" pitchFamily="34" charset="0"/>
              </a:rPr>
              <a:t>Nijmegen</a:t>
            </a:r>
          </a:p>
        </p:txBody>
      </p:sp>
      <p:sp>
        <p:nvSpPr>
          <p:cNvPr id="6" name="Tekstvak 5"/>
          <p:cNvSpPr txBox="1"/>
          <p:nvPr/>
        </p:nvSpPr>
        <p:spPr>
          <a:xfrm>
            <a:off x="1769547" y="1185441"/>
            <a:ext cx="63130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800" b="1" dirty="0" smtClean="0">
                <a:solidFill>
                  <a:schemeClr val="bg1"/>
                </a:solidFill>
                <a:latin typeface="Sneakerhead BTN"/>
              </a:rPr>
              <a:t>C</a:t>
            </a:r>
            <a:endParaRPr lang="nl-NL" sz="4800" b="1" dirty="0">
              <a:solidFill>
                <a:schemeClr val="bg1"/>
              </a:solidFill>
              <a:latin typeface="Sneakerhead BTN"/>
            </a:endParaRPr>
          </a:p>
        </p:txBody>
      </p:sp>
      <p:pic>
        <p:nvPicPr>
          <p:cNvPr id="11" name="Afbeelding 10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268" t="33016" b="31437"/>
          <a:stretch/>
        </p:blipFill>
        <p:spPr>
          <a:xfrm>
            <a:off x="-326869" y="5867134"/>
            <a:ext cx="1588827" cy="907951"/>
          </a:xfrm>
          <a:prstGeom prst="rect">
            <a:avLst/>
          </a:prstGeom>
        </p:spPr>
      </p:pic>
      <p:sp>
        <p:nvSpPr>
          <p:cNvPr id="7" name="Tekstvak 6"/>
          <p:cNvSpPr txBox="1"/>
          <p:nvPr/>
        </p:nvSpPr>
        <p:spPr>
          <a:xfrm>
            <a:off x="2181096" y="1216220"/>
            <a:ext cx="42596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400" b="1" dirty="0">
                <a:solidFill>
                  <a:schemeClr val="bg1"/>
                </a:solidFill>
              </a:rPr>
              <a:t>h</a:t>
            </a:r>
          </a:p>
        </p:txBody>
      </p:sp>
      <p:sp>
        <p:nvSpPr>
          <p:cNvPr id="13" name="Tekstvak 12"/>
          <p:cNvSpPr txBox="1"/>
          <p:nvPr/>
        </p:nvSpPr>
        <p:spPr>
          <a:xfrm>
            <a:off x="2480882" y="1196298"/>
            <a:ext cx="46754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400" b="1" dirty="0">
                <a:solidFill>
                  <a:schemeClr val="bg1"/>
                </a:solidFill>
                <a:latin typeface="Sneakerhead BTN"/>
              </a:rPr>
              <a:t>e</a:t>
            </a:r>
          </a:p>
        </p:txBody>
      </p:sp>
      <p:sp>
        <p:nvSpPr>
          <p:cNvPr id="14" name="Tekstvak 13"/>
          <p:cNvSpPr txBox="1"/>
          <p:nvPr/>
        </p:nvSpPr>
        <p:spPr>
          <a:xfrm>
            <a:off x="2787350" y="1196298"/>
            <a:ext cx="57606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400" b="1" dirty="0" smtClean="0">
                <a:solidFill>
                  <a:schemeClr val="bg1"/>
                </a:solidFill>
                <a:latin typeface="Sneakerhead BTN"/>
              </a:rPr>
              <a:t>c</a:t>
            </a:r>
            <a:endParaRPr lang="nl-NL" sz="4400" b="1" dirty="0">
              <a:solidFill>
                <a:schemeClr val="bg1"/>
              </a:solidFill>
              <a:latin typeface="Sneakerhead BTN"/>
            </a:endParaRPr>
          </a:p>
        </p:txBody>
      </p:sp>
      <p:sp>
        <p:nvSpPr>
          <p:cNvPr id="15" name="Tekstvak 14"/>
          <p:cNvSpPr txBox="1"/>
          <p:nvPr/>
        </p:nvSpPr>
        <p:spPr>
          <a:xfrm>
            <a:off x="3094892" y="1213822"/>
            <a:ext cx="44881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400" b="1" dirty="0" smtClean="0">
                <a:solidFill>
                  <a:schemeClr val="bg1"/>
                </a:solidFill>
                <a:latin typeface="Sneakerhead BTN"/>
              </a:rPr>
              <a:t>k</a:t>
            </a:r>
            <a:endParaRPr lang="nl-NL" sz="4400" b="1" dirty="0">
              <a:solidFill>
                <a:schemeClr val="bg1"/>
              </a:solidFill>
              <a:latin typeface="Sneakerhead BTN"/>
            </a:endParaRPr>
          </a:p>
        </p:txBody>
      </p:sp>
      <p:sp>
        <p:nvSpPr>
          <p:cNvPr id="16" name="Tekstvak 15"/>
          <p:cNvSpPr txBox="1"/>
          <p:nvPr/>
        </p:nvSpPr>
        <p:spPr>
          <a:xfrm>
            <a:off x="3436262" y="1202608"/>
            <a:ext cx="29256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400" b="1" dirty="0" smtClean="0">
                <a:solidFill>
                  <a:schemeClr val="bg1"/>
                </a:solidFill>
                <a:latin typeface="Sneakerhead BTN"/>
              </a:rPr>
              <a:t>-</a:t>
            </a:r>
            <a:endParaRPr lang="nl-NL" sz="4400" b="1" dirty="0">
              <a:solidFill>
                <a:schemeClr val="bg1"/>
              </a:solidFill>
              <a:latin typeface="Sneakerhead BTN"/>
            </a:endParaRPr>
          </a:p>
        </p:txBody>
      </p:sp>
      <p:sp>
        <p:nvSpPr>
          <p:cNvPr id="5" name="Rechthoek 4"/>
          <p:cNvSpPr/>
          <p:nvPr/>
        </p:nvSpPr>
        <p:spPr>
          <a:xfrm>
            <a:off x="2229508" y="2134597"/>
            <a:ext cx="511256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nl-NL" sz="3600" b="1" dirty="0">
                <a:solidFill>
                  <a:schemeClr val="bg1"/>
                </a:solidFill>
                <a:latin typeface="Sneakerhead BTN"/>
              </a:rPr>
              <a:t>Montessori College </a:t>
            </a:r>
            <a:endParaRPr lang="nl-NL" sz="3600" dirty="0"/>
          </a:p>
        </p:txBody>
      </p:sp>
      <p:pic>
        <p:nvPicPr>
          <p:cNvPr id="17" name="LIKE A G6 (OFFICIAL)  FAR EAST MOVEMENT (FM)  feat The Cataracs &amp; Dev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34974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advClick="0" advTm="12000">
        <p14:flash/>
      </p:transition>
    </mc:Choice>
    <mc:Fallback xmlns="">
      <p:transition advClick="0" advTm="1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5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25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5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5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25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5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"/>
                            </p:stCondLst>
                            <p:childTnLst>
                              <p:par>
                                <p:cTn id="63" presetID="2" presetClass="exit" presetSubtype="2" fill="hold" grpId="1" nodeType="afterEffect">
                                  <p:stCondLst>
                                    <p:cond delay="1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4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8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9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75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75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75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1" dur="75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75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75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750" fill="hold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750" fill="hold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750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5" dur="750" fill="hold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750" fill="hold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11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</p:childTnLst>
        </p:cTn>
      </p:par>
    </p:tnLst>
    <p:bldLst>
      <p:bldP spid="2" grpId="0"/>
      <p:bldP spid="6" grpId="0"/>
      <p:bldP spid="7" grpId="0"/>
      <p:bldP spid="14" grpId="0"/>
      <p:bldP spid="15" grpId="0"/>
      <p:bldP spid="5" grpId="0"/>
      <p:bldP spid="5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2536" y="-51764"/>
            <a:ext cx="10657184" cy="7106404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899592" y="2636912"/>
            <a:ext cx="7772400" cy="821698"/>
          </a:xfrm>
        </p:spPr>
        <p:txBody>
          <a:bodyPr>
            <a:normAutofit/>
          </a:bodyPr>
          <a:lstStyle/>
          <a:p>
            <a:r>
              <a:rPr lang="nl-NL" b="1" dirty="0" smtClean="0">
                <a:solidFill>
                  <a:schemeClr val="bg1"/>
                </a:solidFill>
                <a:latin typeface="Sneakerhead BTN"/>
              </a:rPr>
              <a:t>Culturele </a:t>
            </a:r>
            <a:r>
              <a:rPr lang="nl-NL" b="1" dirty="0" smtClean="0">
                <a:solidFill>
                  <a:schemeClr val="bg1"/>
                </a:solidFill>
                <a:latin typeface="Sneakerhead BTN"/>
              </a:rPr>
              <a:t>Avond 2015</a:t>
            </a:r>
            <a:endParaRPr lang="nl-NL" b="1" dirty="0">
              <a:solidFill>
                <a:schemeClr val="bg1"/>
              </a:solidFill>
              <a:latin typeface="Sneakerhead BTN"/>
            </a:endParaRPr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401416" y="3430007"/>
            <a:ext cx="6768752" cy="1752600"/>
          </a:xfrm>
        </p:spPr>
        <p:txBody>
          <a:bodyPr/>
          <a:lstStyle/>
          <a:p>
            <a:r>
              <a:rPr lang="nl-NL" dirty="0" smtClean="0">
                <a:solidFill>
                  <a:schemeClr val="bg1"/>
                </a:solidFill>
                <a:latin typeface="Sneakerhead BTN" pitchFamily="34" charset="0"/>
              </a:rPr>
              <a:t>Kaarten te koop bij de receptie</a:t>
            </a:r>
          </a:p>
          <a:p>
            <a:r>
              <a:rPr lang="nl-NL" dirty="0" smtClean="0">
                <a:solidFill>
                  <a:schemeClr val="bg1"/>
                </a:solidFill>
                <a:latin typeface="Sneakerhead BTN" pitchFamily="34" charset="0"/>
              </a:rPr>
              <a:t>15 April 2015 Van 19:30 t/m 22:00</a:t>
            </a:r>
          </a:p>
          <a:p>
            <a:r>
              <a:rPr lang="nl-NL" dirty="0" smtClean="0">
                <a:solidFill>
                  <a:schemeClr val="bg1"/>
                </a:solidFill>
                <a:latin typeface="Sneakerhead BTN" pitchFamily="34" charset="0"/>
              </a:rPr>
              <a:t>De Lindenberg Nijmegen</a:t>
            </a:r>
            <a:endParaRPr lang="nl-NL" dirty="0">
              <a:solidFill>
                <a:schemeClr val="bg1"/>
              </a:solidFill>
              <a:latin typeface="Sneakerhead BTN" pitchFamily="34" charset="0"/>
            </a:endParaRPr>
          </a:p>
        </p:txBody>
      </p:sp>
      <p:pic>
        <p:nvPicPr>
          <p:cNvPr id="9" name="Afbeelding 8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467" t="33248" r="801" b="31577"/>
          <a:stretch/>
        </p:blipFill>
        <p:spPr>
          <a:xfrm>
            <a:off x="3345632" y="585235"/>
            <a:ext cx="2880320" cy="1628800"/>
          </a:xfrm>
          <a:prstGeom prst="rect">
            <a:avLst/>
          </a:prstGeom>
        </p:spPr>
      </p:pic>
      <p:sp>
        <p:nvSpPr>
          <p:cNvPr id="10" name="Tekstvak 9"/>
          <p:cNvSpPr txBox="1"/>
          <p:nvPr/>
        </p:nvSpPr>
        <p:spPr>
          <a:xfrm>
            <a:off x="6948264" y="5163432"/>
            <a:ext cx="195063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 smtClean="0">
                <a:solidFill>
                  <a:schemeClr val="bg1"/>
                </a:solidFill>
                <a:latin typeface="Sneakerhead BTN" pitchFamily="34" charset="0"/>
              </a:rPr>
              <a:t>Adresgegevens:</a:t>
            </a:r>
          </a:p>
          <a:p>
            <a:endParaRPr lang="nl-NL" dirty="0">
              <a:solidFill>
                <a:schemeClr val="bg1"/>
              </a:solidFill>
              <a:latin typeface="Sneakerhead BTN" pitchFamily="34" charset="0"/>
            </a:endParaRPr>
          </a:p>
          <a:p>
            <a:r>
              <a:rPr lang="nl-NL" dirty="0" smtClean="0">
                <a:solidFill>
                  <a:schemeClr val="bg1"/>
                </a:solidFill>
                <a:latin typeface="Sneakerhead BTN" pitchFamily="34" charset="0"/>
              </a:rPr>
              <a:t>De Lindenberg</a:t>
            </a:r>
          </a:p>
          <a:p>
            <a:r>
              <a:rPr lang="nl-NL" dirty="0" smtClean="0">
                <a:solidFill>
                  <a:schemeClr val="bg1"/>
                </a:solidFill>
                <a:latin typeface="Sneakerhead BTN" pitchFamily="34" charset="0"/>
              </a:rPr>
              <a:t>Ridderstraat 23</a:t>
            </a:r>
          </a:p>
          <a:p>
            <a:r>
              <a:rPr lang="nl-NL" dirty="0" smtClean="0">
                <a:solidFill>
                  <a:schemeClr val="bg1"/>
                </a:solidFill>
                <a:latin typeface="Sneakerhead BTN" pitchFamily="34" charset="0"/>
              </a:rPr>
              <a:t>Nijmegen</a:t>
            </a:r>
          </a:p>
        </p:txBody>
      </p:sp>
      <p:sp>
        <p:nvSpPr>
          <p:cNvPr id="6" name="Tekstvak 5"/>
          <p:cNvSpPr txBox="1"/>
          <p:nvPr/>
        </p:nvSpPr>
        <p:spPr>
          <a:xfrm>
            <a:off x="1769547" y="1185441"/>
            <a:ext cx="63130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800" b="1" dirty="0" smtClean="0">
                <a:solidFill>
                  <a:schemeClr val="bg1"/>
                </a:solidFill>
                <a:latin typeface="Sneakerhead BTN"/>
              </a:rPr>
              <a:t>C</a:t>
            </a:r>
            <a:endParaRPr lang="nl-NL" sz="4800" b="1" dirty="0">
              <a:solidFill>
                <a:schemeClr val="bg1"/>
              </a:solidFill>
              <a:latin typeface="Sneakerhead BTN"/>
            </a:endParaRPr>
          </a:p>
        </p:txBody>
      </p:sp>
      <p:pic>
        <p:nvPicPr>
          <p:cNvPr id="11" name="Afbeelding 1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268" t="33016" b="31437"/>
          <a:stretch/>
        </p:blipFill>
        <p:spPr>
          <a:xfrm>
            <a:off x="-326869" y="5867134"/>
            <a:ext cx="1588827" cy="907951"/>
          </a:xfrm>
          <a:prstGeom prst="rect">
            <a:avLst/>
          </a:prstGeom>
        </p:spPr>
      </p:pic>
      <p:sp>
        <p:nvSpPr>
          <p:cNvPr id="7" name="Tekstvak 6"/>
          <p:cNvSpPr txBox="1"/>
          <p:nvPr/>
        </p:nvSpPr>
        <p:spPr>
          <a:xfrm>
            <a:off x="2181096" y="1216220"/>
            <a:ext cx="42596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400" b="1" dirty="0">
                <a:solidFill>
                  <a:schemeClr val="bg1"/>
                </a:solidFill>
              </a:rPr>
              <a:t>h</a:t>
            </a:r>
          </a:p>
        </p:txBody>
      </p:sp>
      <p:sp>
        <p:nvSpPr>
          <p:cNvPr id="13" name="Tekstvak 12"/>
          <p:cNvSpPr txBox="1"/>
          <p:nvPr/>
        </p:nvSpPr>
        <p:spPr>
          <a:xfrm>
            <a:off x="2480882" y="1196298"/>
            <a:ext cx="46754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400" b="1" dirty="0">
                <a:solidFill>
                  <a:schemeClr val="bg1"/>
                </a:solidFill>
                <a:latin typeface="Sneakerhead BTN"/>
              </a:rPr>
              <a:t>e</a:t>
            </a:r>
          </a:p>
        </p:txBody>
      </p:sp>
      <p:sp>
        <p:nvSpPr>
          <p:cNvPr id="14" name="Tekstvak 13"/>
          <p:cNvSpPr txBox="1"/>
          <p:nvPr/>
        </p:nvSpPr>
        <p:spPr>
          <a:xfrm>
            <a:off x="2787350" y="1196298"/>
            <a:ext cx="57606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400" b="1" dirty="0" smtClean="0">
                <a:solidFill>
                  <a:schemeClr val="bg1"/>
                </a:solidFill>
                <a:latin typeface="Sneakerhead BTN"/>
              </a:rPr>
              <a:t>c</a:t>
            </a:r>
            <a:endParaRPr lang="nl-NL" sz="4400" b="1" dirty="0">
              <a:solidFill>
                <a:schemeClr val="bg1"/>
              </a:solidFill>
              <a:latin typeface="Sneakerhead BTN"/>
            </a:endParaRPr>
          </a:p>
        </p:txBody>
      </p:sp>
      <p:sp>
        <p:nvSpPr>
          <p:cNvPr id="15" name="Tekstvak 14"/>
          <p:cNvSpPr txBox="1"/>
          <p:nvPr/>
        </p:nvSpPr>
        <p:spPr>
          <a:xfrm>
            <a:off x="3094892" y="1213822"/>
            <a:ext cx="44881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400" b="1" dirty="0" smtClean="0">
                <a:solidFill>
                  <a:schemeClr val="bg1"/>
                </a:solidFill>
                <a:latin typeface="Sneakerhead BTN"/>
              </a:rPr>
              <a:t>k</a:t>
            </a:r>
            <a:endParaRPr lang="nl-NL" sz="4400" b="1" dirty="0">
              <a:solidFill>
                <a:schemeClr val="bg1"/>
              </a:solidFill>
              <a:latin typeface="Sneakerhead BTN"/>
            </a:endParaRPr>
          </a:p>
        </p:txBody>
      </p:sp>
      <p:sp>
        <p:nvSpPr>
          <p:cNvPr id="16" name="Tekstvak 15"/>
          <p:cNvSpPr txBox="1"/>
          <p:nvPr/>
        </p:nvSpPr>
        <p:spPr>
          <a:xfrm>
            <a:off x="3436262" y="1202608"/>
            <a:ext cx="29256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400" b="1" dirty="0" smtClean="0">
                <a:solidFill>
                  <a:schemeClr val="bg1"/>
                </a:solidFill>
                <a:latin typeface="Sneakerhead BTN"/>
              </a:rPr>
              <a:t>-</a:t>
            </a:r>
            <a:endParaRPr lang="nl-NL" sz="4400" b="1" dirty="0">
              <a:solidFill>
                <a:schemeClr val="bg1"/>
              </a:solidFill>
              <a:latin typeface="Sneakerhead BTN"/>
            </a:endParaRPr>
          </a:p>
        </p:txBody>
      </p:sp>
      <p:sp>
        <p:nvSpPr>
          <p:cNvPr id="5" name="Rechthoek 4"/>
          <p:cNvSpPr/>
          <p:nvPr/>
        </p:nvSpPr>
        <p:spPr>
          <a:xfrm>
            <a:off x="2229508" y="2134597"/>
            <a:ext cx="511256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nl-NL" sz="3600" b="1" dirty="0">
                <a:solidFill>
                  <a:schemeClr val="bg1"/>
                </a:solidFill>
                <a:latin typeface="Sneakerhead BTN"/>
              </a:rPr>
              <a:t>Montessori College </a:t>
            </a:r>
            <a:endParaRPr lang="nl-NL" sz="3600" dirty="0"/>
          </a:p>
        </p:txBody>
      </p:sp>
    </p:spTree>
    <p:extLst>
      <p:ext uri="{BB962C8B-B14F-4D97-AF65-F5344CB8AC3E}">
        <p14:creationId xmlns:p14="http://schemas.microsoft.com/office/powerpoint/2010/main" val="40284439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advClick="0" advTm="12000">
        <p14:flash/>
      </p:transition>
    </mc:Choice>
    <mc:Fallback xmlns="">
      <p:transition advClick="0" advTm="1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5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25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5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25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5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"/>
                            </p:stCondLst>
                            <p:childTnLst>
                              <p:par>
                                <p:cTn id="59" presetID="2" presetClass="exit" presetSubtype="2" fill="hold" grpId="1" nodeType="afterEffect">
                                  <p:stCondLst>
                                    <p:cond delay="1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0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5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75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75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75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75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75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75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750" fill="hold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750" fill="hold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750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1" dur="750" fill="hold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750" fill="hold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7" grpId="0"/>
      <p:bldP spid="14" grpId="0"/>
      <p:bldP spid="15" grpId="0"/>
      <p:bldP spid="5" grpId="0"/>
      <p:bldP spid="5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2536" y="-51764"/>
            <a:ext cx="10657184" cy="7106404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899592" y="2636912"/>
            <a:ext cx="7772400" cy="821698"/>
          </a:xfrm>
        </p:spPr>
        <p:txBody>
          <a:bodyPr>
            <a:normAutofit/>
          </a:bodyPr>
          <a:lstStyle/>
          <a:p>
            <a:r>
              <a:rPr lang="nl-NL" b="1" dirty="0" smtClean="0">
                <a:solidFill>
                  <a:schemeClr val="bg1"/>
                </a:solidFill>
                <a:latin typeface="Sneakerhead BTN"/>
              </a:rPr>
              <a:t>Culturele </a:t>
            </a:r>
            <a:r>
              <a:rPr lang="nl-NL" b="1" dirty="0" smtClean="0">
                <a:solidFill>
                  <a:schemeClr val="bg1"/>
                </a:solidFill>
                <a:latin typeface="Sneakerhead BTN"/>
              </a:rPr>
              <a:t>Avond 2015</a:t>
            </a:r>
            <a:endParaRPr lang="nl-NL" b="1" dirty="0">
              <a:solidFill>
                <a:schemeClr val="bg1"/>
              </a:solidFill>
              <a:latin typeface="Sneakerhead BTN"/>
            </a:endParaRPr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401416" y="3430007"/>
            <a:ext cx="6768752" cy="1752600"/>
          </a:xfrm>
        </p:spPr>
        <p:txBody>
          <a:bodyPr/>
          <a:lstStyle/>
          <a:p>
            <a:r>
              <a:rPr lang="nl-NL" dirty="0" smtClean="0">
                <a:solidFill>
                  <a:schemeClr val="bg1"/>
                </a:solidFill>
                <a:latin typeface="Sneakerhead BTN" pitchFamily="34" charset="0"/>
              </a:rPr>
              <a:t>Kaarten te koop bij de receptie</a:t>
            </a:r>
          </a:p>
          <a:p>
            <a:r>
              <a:rPr lang="nl-NL" dirty="0" smtClean="0">
                <a:solidFill>
                  <a:schemeClr val="bg1"/>
                </a:solidFill>
                <a:latin typeface="Sneakerhead BTN" pitchFamily="34" charset="0"/>
              </a:rPr>
              <a:t>15 April 2015 Van 19:30 t/m 22:00</a:t>
            </a:r>
          </a:p>
          <a:p>
            <a:r>
              <a:rPr lang="nl-NL" dirty="0" smtClean="0">
                <a:solidFill>
                  <a:schemeClr val="bg1"/>
                </a:solidFill>
                <a:latin typeface="Sneakerhead BTN" pitchFamily="34" charset="0"/>
              </a:rPr>
              <a:t>De Lindenberg Nijmegen</a:t>
            </a:r>
            <a:endParaRPr lang="nl-NL" dirty="0">
              <a:solidFill>
                <a:schemeClr val="bg1"/>
              </a:solidFill>
              <a:latin typeface="Sneakerhead BTN" pitchFamily="34" charset="0"/>
            </a:endParaRPr>
          </a:p>
        </p:txBody>
      </p:sp>
      <p:pic>
        <p:nvPicPr>
          <p:cNvPr id="9" name="Afbeelding 8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467" t="33248" r="801" b="31577"/>
          <a:stretch/>
        </p:blipFill>
        <p:spPr>
          <a:xfrm>
            <a:off x="3345632" y="585235"/>
            <a:ext cx="2880320" cy="1628800"/>
          </a:xfrm>
          <a:prstGeom prst="rect">
            <a:avLst/>
          </a:prstGeom>
        </p:spPr>
      </p:pic>
      <p:sp>
        <p:nvSpPr>
          <p:cNvPr id="10" name="Tekstvak 9"/>
          <p:cNvSpPr txBox="1"/>
          <p:nvPr/>
        </p:nvSpPr>
        <p:spPr>
          <a:xfrm>
            <a:off x="6948264" y="5163432"/>
            <a:ext cx="195063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 smtClean="0">
                <a:solidFill>
                  <a:schemeClr val="bg1"/>
                </a:solidFill>
                <a:latin typeface="Sneakerhead BTN" pitchFamily="34" charset="0"/>
              </a:rPr>
              <a:t>Adresgegevens:</a:t>
            </a:r>
          </a:p>
          <a:p>
            <a:endParaRPr lang="nl-NL" dirty="0">
              <a:solidFill>
                <a:schemeClr val="bg1"/>
              </a:solidFill>
              <a:latin typeface="Sneakerhead BTN" pitchFamily="34" charset="0"/>
            </a:endParaRPr>
          </a:p>
          <a:p>
            <a:r>
              <a:rPr lang="nl-NL" dirty="0" smtClean="0">
                <a:solidFill>
                  <a:schemeClr val="bg1"/>
                </a:solidFill>
                <a:latin typeface="Sneakerhead BTN" pitchFamily="34" charset="0"/>
              </a:rPr>
              <a:t>De Lindenberg</a:t>
            </a:r>
          </a:p>
          <a:p>
            <a:r>
              <a:rPr lang="nl-NL" dirty="0" smtClean="0">
                <a:solidFill>
                  <a:schemeClr val="bg1"/>
                </a:solidFill>
                <a:latin typeface="Sneakerhead BTN" pitchFamily="34" charset="0"/>
              </a:rPr>
              <a:t>Ridderstraat 23</a:t>
            </a:r>
          </a:p>
          <a:p>
            <a:r>
              <a:rPr lang="nl-NL" dirty="0" smtClean="0">
                <a:solidFill>
                  <a:schemeClr val="bg1"/>
                </a:solidFill>
                <a:latin typeface="Sneakerhead BTN" pitchFamily="34" charset="0"/>
              </a:rPr>
              <a:t>Nijmegen</a:t>
            </a:r>
          </a:p>
        </p:txBody>
      </p:sp>
      <p:sp>
        <p:nvSpPr>
          <p:cNvPr id="6" name="Tekstvak 5"/>
          <p:cNvSpPr txBox="1"/>
          <p:nvPr/>
        </p:nvSpPr>
        <p:spPr>
          <a:xfrm>
            <a:off x="1769547" y="1185441"/>
            <a:ext cx="63130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800" b="1" dirty="0" smtClean="0">
                <a:solidFill>
                  <a:schemeClr val="bg1"/>
                </a:solidFill>
                <a:latin typeface="Sneakerhead BTN"/>
              </a:rPr>
              <a:t>C</a:t>
            </a:r>
            <a:endParaRPr lang="nl-NL" sz="4800" b="1" dirty="0">
              <a:solidFill>
                <a:schemeClr val="bg1"/>
              </a:solidFill>
              <a:latin typeface="Sneakerhead BTN"/>
            </a:endParaRPr>
          </a:p>
        </p:txBody>
      </p:sp>
      <p:pic>
        <p:nvPicPr>
          <p:cNvPr id="11" name="Afbeelding 1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268" t="33016" b="31437"/>
          <a:stretch/>
        </p:blipFill>
        <p:spPr>
          <a:xfrm>
            <a:off x="-326869" y="5867134"/>
            <a:ext cx="1588827" cy="907951"/>
          </a:xfrm>
          <a:prstGeom prst="rect">
            <a:avLst/>
          </a:prstGeom>
        </p:spPr>
      </p:pic>
      <p:sp>
        <p:nvSpPr>
          <p:cNvPr id="7" name="Tekstvak 6"/>
          <p:cNvSpPr txBox="1"/>
          <p:nvPr/>
        </p:nvSpPr>
        <p:spPr>
          <a:xfrm>
            <a:off x="2181096" y="1216220"/>
            <a:ext cx="42596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400" b="1" dirty="0">
                <a:solidFill>
                  <a:schemeClr val="bg1"/>
                </a:solidFill>
              </a:rPr>
              <a:t>h</a:t>
            </a:r>
          </a:p>
        </p:txBody>
      </p:sp>
      <p:sp>
        <p:nvSpPr>
          <p:cNvPr id="13" name="Tekstvak 12"/>
          <p:cNvSpPr txBox="1"/>
          <p:nvPr/>
        </p:nvSpPr>
        <p:spPr>
          <a:xfrm>
            <a:off x="2480882" y="1196298"/>
            <a:ext cx="46754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400" b="1" dirty="0">
                <a:solidFill>
                  <a:schemeClr val="bg1"/>
                </a:solidFill>
                <a:latin typeface="Sneakerhead BTN"/>
              </a:rPr>
              <a:t>e</a:t>
            </a:r>
          </a:p>
        </p:txBody>
      </p:sp>
      <p:sp>
        <p:nvSpPr>
          <p:cNvPr id="14" name="Tekstvak 13"/>
          <p:cNvSpPr txBox="1"/>
          <p:nvPr/>
        </p:nvSpPr>
        <p:spPr>
          <a:xfrm>
            <a:off x="2787350" y="1196298"/>
            <a:ext cx="57606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400" b="1" dirty="0" smtClean="0">
                <a:solidFill>
                  <a:schemeClr val="bg1"/>
                </a:solidFill>
                <a:latin typeface="Sneakerhead BTN"/>
              </a:rPr>
              <a:t>c</a:t>
            </a:r>
            <a:endParaRPr lang="nl-NL" sz="4400" b="1" dirty="0">
              <a:solidFill>
                <a:schemeClr val="bg1"/>
              </a:solidFill>
              <a:latin typeface="Sneakerhead BTN"/>
            </a:endParaRPr>
          </a:p>
        </p:txBody>
      </p:sp>
      <p:sp>
        <p:nvSpPr>
          <p:cNvPr id="15" name="Tekstvak 14"/>
          <p:cNvSpPr txBox="1"/>
          <p:nvPr/>
        </p:nvSpPr>
        <p:spPr>
          <a:xfrm>
            <a:off x="3094892" y="1213822"/>
            <a:ext cx="44881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400" b="1" dirty="0" smtClean="0">
                <a:solidFill>
                  <a:schemeClr val="bg1"/>
                </a:solidFill>
                <a:latin typeface="Sneakerhead BTN"/>
              </a:rPr>
              <a:t>k</a:t>
            </a:r>
            <a:endParaRPr lang="nl-NL" sz="4400" b="1" dirty="0">
              <a:solidFill>
                <a:schemeClr val="bg1"/>
              </a:solidFill>
              <a:latin typeface="Sneakerhead BTN"/>
            </a:endParaRPr>
          </a:p>
        </p:txBody>
      </p:sp>
      <p:sp>
        <p:nvSpPr>
          <p:cNvPr id="16" name="Tekstvak 15"/>
          <p:cNvSpPr txBox="1"/>
          <p:nvPr/>
        </p:nvSpPr>
        <p:spPr>
          <a:xfrm>
            <a:off x="3436262" y="1202608"/>
            <a:ext cx="29256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400" b="1" dirty="0" smtClean="0">
                <a:solidFill>
                  <a:schemeClr val="bg1"/>
                </a:solidFill>
                <a:latin typeface="Sneakerhead BTN"/>
              </a:rPr>
              <a:t>-</a:t>
            </a:r>
            <a:endParaRPr lang="nl-NL" sz="4400" b="1" dirty="0">
              <a:solidFill>
                <a:schemeClr val="bg1"/>
              </a:solidFill>
              <a:latin typeface="Sneakerhead BTN"/>
            </a:endParaRPr>
          </a:p>
        </p:txBody>
      </p:sp>
      <p:sp>
        <p:nvSpPr>
          <p:cNvPr id="5" name="Rechthoek 4"/>
          <p:cNvSpPr/>
          <p:nvPr/>
        </p:nvSpPr>
        <p:spPr>
          <a:xfrm>
            <a:off x="2229508" y="2134597"/>
            <a:ext cx="511256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nl-NL" sz="3600" b="1" dirty="0">
                <a:solidFill>
                  <a:schemeClr val="bg1"/>
                </a:solidFill>
                <a:latin typeface="Sneakerhead BTN"/>
              </a:rPr>
              <a:t>Montessori College </a:t>
            </a:r>
            <a:endParaRPr lang="nl-NL" sz="3600" dirty="0"/>
          </a:p>
        </p:txBody>
      </p:sp>
    </p:spTree>
    <p:extLst>
      <p:ext uri="{BB962C8B-B14F-4D97-AF65-F5344CB8AC3E}">
        <p14:creationId xmlns:p14="http://schemas.microsoft.com/office/powerpoint/2010/main" val="40284439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advClick="0" advTm="12000">
        <p14:flash/>
      </p:transition>
    </mc:Choice>
    <mc:Fallback xmlns="">
      <p:transition advClick="0" advTm="1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5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25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5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25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5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"/>
                            </p:stCondLst>
                            <p:childTnLst>
                              <p:par>
                                <p:cTn id="59" presetID="2" presetClass="exit" presetSubtype="2" fill="hold" grpId="1" nodeType="afterEffect">
                                  <p:stCondLst>
                                    <p:cond delay="1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0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5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75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75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75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75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75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75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750" fill="hold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750" fill="hold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750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1" dur="750" fill="hold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750" fill="hold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7" grpId="0"/>
      <p:bldP spid="14" grpId="0"/>
      <p:bldP spid="15" grpId="0"/>
      <p:bldP spid="5" grpId="0"/>
      <p:bldP spid="5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2536" y="-51764"/>
            <a:ext cx="10657184" cy="7106404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899592" y="2636912"/>
            <a:ext cx="7772400" cy="821698"/>
          </a:xfrm>
        </p:spPr>
        <p:txBody>
          <a:bodyPr>
            <a:normAutofit/>
          </a:bodyPr>
          <a:lstStyle/>
          <a:p>
            <a:r>
              <a:rPr lang="nl-NL" b="1" dirty="0" smtClean="0">
                <a:solidFill>
                  <a:schemeClr val="bg1"/>
                </a:solidFill>
                <a:latin typeface="Sneakerhead BTN"/>
              </a:rPr>
              <a:t>Culturele </a:t>
            </a:r>
            <a:r>
              <a:rPr lang="nl-NL" b="1" dirty="0" smtClean="0">
                <a:solidFill>
                  <a:schemeClr val="bg1"/>
                </a:solidFill>
                <a:latin typeface="Sneakerhead BTN"/>
              </a:rPr>
              <a:t>Avond 2015</a:t>
            </a:r>
            <a:endParaRPr lang="nl-NL" b="1" dirty="0">
              <a:solidFill>
                <a:schemeClr val="bg1"/>
              </a:solidFill>
              <a:latin typeface="Sneakerhead BTN"/>
            </a:endParaRPr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401416" y="3430007"/>
            <a:ext cx="6768752" cy="1752600"/>
          </a:xfrm>
        </p:spPr>
        <p:txBody>
          <a:bodyPr/>
          <a:lstStyle/>
          <a:p>
            <a:r>
              <a:rPr lang="nl-NL" dirty="0" smtClean="0">
                <a:solidFill>
                  <a:schemeClr val="bg1"/>
                </a:solidFill>
                <a:latin typeface="Sneakerhead BTN" pitchFamily="34" charset="0"/>
              </a:rPr>
              <a:t>Kaarten te koop bij de receptie</a:t>
            </a:r>
          </a:p>
          <a:p>
            <a:r>
              <a:rPr lang="nl-NL" dirty="0" smtClean="0">
                <a:solidFill>
                  <a:schemeClr val="bg1"/>
                </a:solidFill>
                <a:latin typeface="Sneakerhead BTN" pitchFamily="34" charset="0"/>
              </a:rPr>
              <a:t>15 April 2015 Van 19:30 t/m 22:00</a:t>
            </a:r>
          </a:p>
          <a:p>
            <a:r>
              <a:rPr lang="nl-NL" dirty="0" smtClean="0">
                <a:solidFill>
                  <a:schemeClr val="bg1"/>
                </a:solidFill>
                <a:latin typeface="Sneakerhead BTN" pitchFamily="34" charset="0"/>
              </a:rPr>
              <a:t>De Lindenberg Nijmegen</a:t>
            </a:r>
            <a:endParaRPr lang="nl-NL" dirty="0">
              <a:solidFill>
                <a:schemeClr val="bg1"/>
              </a:solidFill>
              <a:latin typeface="Sneakerhead BTN" pitchFamily="34" charset="0"/>
            </a:endParaRPr>
          </a:p>
        </p:txBody>
      </p:sp>
      <p:pic>
        <p:nvPicPr>
          <p:cNvPr id="9" name="Afbeelding 8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467" t="33248" r="801" b="31577"/>
          <a:stretch/>
        </p:blipFill>
        <p:spPr>
          <a:xfrm>
            <a:off x="3345632" y="585235"/>
            <a:ext cx="2880320" cy="1628800"/>
          </a:xfrm>
          <a:prstGeom prst="rect">
            <a:avLst/>
          </a:prstGeom>
        </p:spPr>
      </p:pic>
      <p:sp>
        <p:nvSpPr>
          <p:cNvPr id="10" name="Tekstvak 9"/>
          <p:cNvSpPr txBox="1"/>
          <p:nvPr/>
        </p:nvSpPr>
        <p:spPr>
          <a:xfrm>
            <a:off x="6948264" y="5163432"/>
            <a:ext cx="195063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 smtClean="0">
                <a:solidFill>
                  <a:schemeClr val="bg1"/>
                </a:solidFill>
                <a:latin typeface="Sneakerhead BTN" pitchFamily="34" charset="0"/>
              </a:rPr>
              <a:t>Adresgegevens:</a:t>
            </a:r>
          </a:p>
          <a:p>
            <a:endParaRPr lang="nl-NL" dirty="0">
              <a:solidFill>
                <a:schemeClr val="bg1"/>
              </a:solidFill>
              <a:latin typeface="Sneakerhead BTN" pitchFamily="34" charset="0"/>
            </a:endParaRPr>
          </a:p>
          <a:p>
            <a:r>
              <a:rPr lang="nl-NL" dirty="0" smtClean="0">
                <a:solidFill>
                  <a:schemeClr val="bg1"/>
                </a:solidFill>
                <a:latin typeface="Sneakerhead BTN" pitchFamily="34" charset="0"/>
              </a:rPr>
              <a:t>De Lindenberg</a:t>
            </a:r>
          </a:p>
          <a:p>
            <a:r>
              <a:rPr lang="nl-NL" dirty="0" smtClean="0">
                <a:solidFill>
                  <a:schemeClr val="bg1"/>
                </a:solidFill>
                <a:latin typeface="Sneakerhead BTN" pitchFamily="34" charset="0"/>
              </a:rPr>
              <a:t>Ridderstraat 23</a:t>
            </a:r>
          </a:p>
          <a:p>
            <a:r>
              <a:rPr lang="nl-NL" dirty="0" smtClean="0">
                <a:solidFill>
                  <a:schemeClr val="bg1"/>
                </a:solidFill>
                <a:latin typeface="Sneakerhead BTN" pitchFamily="34" charset="0"/>
              </a:rPr>
              <a:t>Nijmegen</a:t>
            </a:r>
          </a:p>
        </p:txBody>
      </p:sp>
      <p:sp>
        <p:nvSpPr>
          <p:cNvPr id="6" name="Tekstvak 5"/>
          <p:cNvSpPr txBox="1"/>
          <p:nvPr/>
        </p:nvSpPr>
        <p:spPr>
          <a:xfrm>
            <a:off x="1769547" y="1185441"/>
            <a:ext cx="63130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800" b="1" dirty="0" smtClean="0">
                <a:solidFill>
                  <a:schemeClr val="bg1"/>
                </a:solidFill>
                <a:latin typeface="Sneakerhead BTN"/>
              </a:rPr>
              <a:t>C</a:t>
            </a:r>
            <a:endParaRPr lang="nl-NL" sz="4800" b="1" dirty="0">
              <a:solidFill>
                <a:schemeClr val="bg1"/>
              </a:solidFill>
              <a:latin typeface="Sneakerhead BTN"/>
            </a:endParaRPr>
          </a:p>
        </p:txBody>
      </p:sp>
      <p:pic>
        <p:nvPicPr>
          <p:cNvPr id="11" name="Afbeelding 1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268" t="33016" b="31437"/>
          <a:stretch/>
        </p:blipFill>
        <p:spPr>
          <a:xfrm>
            <a:off x="-326869" y="5867134"/>
            <a:ext cx="1588827" cy="907951"/>
          </a:xfrm>
          <a:prstGeom prst="rect">
            <a:avLst/>
          </a:prstGeom>
        </p:spPr>
      </p:pic>
      <p:sp>
        <p:nvSpPr>
          <p:cNvPr id="7" name="Tekstvak 6"/>
          <p:cNvSpPr txBox="1"/>
          <p:nvPr/>
        </p:nvSpPr>
        <p:spPr>
          <a:xfrm>
            <a:off x="2181096" y="1216220"/>
            <a:ext cx="42596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400" b="1" dirty="0">
                <a:solidFill>
                  <a:schemeClr val="bg1"/>
                </a:solidFill>
              </a:rPr>
              <a:t>h</a:t>
            </a:r>
          </a:p>
        </p:txBody>
      </p:sp>
      <p:sp>
        <p:nvSpPr>
          <p:cNvPr id="13" name="Tekstvak 12"/>
          <p:cNvSpPr txBox="1"/>
          <p:nvPr/>
        </p:nvSpPr>
        <p:spPr>
          <a:xfrm>
            <a:off x="2480882" y="1196298"/>
            <a:ext cx="46754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400" b="1" dirty="0">
                <a:solidFill>
                  <a:schemeClr val="bg1"/>
                </a:solidFill>
                <a:latin typeface="Sneakerhead BTN"/>
              </a:rPr>
              <a:t>e</a:t>
            </a:r>
          </a:p>
        </p:txBody>
      </p:sp>
      <p:sp>
        <p:nvSpPr>
          <p:cNvPr id="14" name="Tekstvak 13"/>
          <p:cNvSpPr txBox="1"/>
          <p:nvPr/>
        </p:nvSpPr>
        <p:spPr>
          <a:xfrm>
            <a:off x="2787350" y="1196298"/>
            <a:ext cx="57606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400" b="1" dirty="0" smtClean="0">
                <a:solidFill>
                  <a:schemeClr val="bg1"/>
                </a:solidFill>
                <a:latin typeface="Sneakerhead BTN"/>
              </a:rPr>
              <a:t>c</a:t>
            </a:r>
            <a:endParaRPr lang="nl-NL" sz="4400" b="1" dirty="0">
              <a:solidFill>
                <a:schemeClr val="bg1"/>
              </a:solidFill>
              <a:latin typeface="Sneakerhead BTN"/>
            </a:endParaRPr>
          </a:p>
        </p:txBody>
      </p:sp>
      <p:sp>
        <p:nvSpPr>
          <p:cNvPr id="15" name="Tekstvak 14"/>
          <p:cNvSpPr txBox="1"/>
          <p:nvPr/>
        </p:nvSpPr>
        <p:spPr>
          <a:xfrm>
            <a:off x="3094892" y="1213822"/>
            <a:ext cx="44881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400" b="1" dirty="0" smtClean="0">
                <a:solidFill>
                  <a:schemeClr val="bg1"/>
                </a:solidFill>
                <a:latin typeface="Sneakerhead BTN"/>
              </a:rPr>
              <a:t>k</a:t>
            </a:r>
            <a:endParaRPr lang="nl-NL" sz="4400" b="1" dirty="0">
              <a:solidFill>
                <a:schemeClr val="bg1"/>
              </a:solidFill>
              <a:latin typeface="Sneakerhead BTN"/>
            </a:endParaRPr>
          </a:p>
        </p:txBody>
      </p:sp>
      <p:sp>
        <p:nvSpPr>
          <p:cNvPr id="16" name="Tekstvak 15"/>
          <p:cNvSpPr txBox="1"/>
          <p:nvPr/>
        </p:nvSpPr>
        <p:spPr>
          <a:xfrm>
            <a:off x="3436262" y="1202608"/>
            <a:ext cx="29256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400" b="1" dirty="0" smtClean="0">
                <a:solidFill>
                  <a:schemeClr val="bg1"/>
                </a:solidFill>
                <a:latin typeface="Sneakerhead BTN"/>
              </a:rPr>
              <a:t>-</a:t>
            </a:r>
            <a:endParaRPr lang="nl-NL" sz="4400" b="1" dirty="0">
              <a:solidFill>
                <a:schemeClr val="bg1"/>
              </a:solidFill>
              <a:latin typeface="Sneakerhead BTN"/>
            </a:endParaRPr>
          </a:p>
        </p:txBody>
      </p:sp>
      <p:sp>
        <p:nvSpPr>
          <p:cNvPr id="5" name="Rechthoek 4"/>
          <p:cNvSpPr/>
          <p:nvPr/>
        </p:nvSpPr>
        <p:spPr>
          <a:xfrm>
            <a:off x="2229508" y="2134597"/>
            <a:ext cx="511256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nl-NL" sz="3600" b="1" dirty="0">
                <a:solidFill>
                  <a:schemeClr val="bg1"/>
                </a:solidFill>
                <a:latin typeface="Sneakerhead BTN"/>
              </a:rPr>
              <a:t>Montessori College </a:t>
            </a:r>
            <a:endParaRPr lang="nl-NL" sz="3600" dirty="0"/>
          </a:p>
        </p:txBody>
      </p:sp>
    </p:spTree>
    <p:extLst>
      <p:ext uri="{BB962C8B-B14F-4D97-AF65-F5344CB8AC3E}">
        <p14:creationId xmlns:p14="http://schemas.microsoft.com/office/powerpoint/2010/main" val="40284439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advClick="0" advTm="12000">
        <p14:flash/>
      </p:transition>
    </mc:Choice>
    <mc:Fallback xmlns="">
      <p:transition advClick="0" advTm="1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5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25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5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25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5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"/>
                            </p:stCondLst>
                            <p:childTnLst>
                              <p:par>
                                <p:cTn id="59" presetID="2" presetClass="exit" presetSubtype="2" fill="hold" grpId="1" nodeType="afterEffect">
                                  <p:stCondLst>
                                    <p:cond delay="1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0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5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75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75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75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75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75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75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750" fill="hold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750" fill="hold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750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1" dur="750" fill="hold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750" fill="hold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7" grpId="0"/>
      <p:bldP spid="14" grpId="0"/>
      <p:bldP spid="15" grpId="0"/>
      <p:bldP spid="5" grpId="0"/>
      <p:bldP spid="5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2536" y="-51764"/>
            <a:ext cx="10657184" cy="7106404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899592" y="2636912"/>
            <a:ext cx="7772400" cy="821698"/>
          </a:xfrm>
        </p:spPr>
        <p:txBody>
          <a:bodyPr>
            <a:normAutofit/>
          </a:bodyPr>
          <a:lstStyle/>
          <a:p>
            <a:r>
              <a:rPr lang="nl-NL" b="1" dirty="0" smtClean="0">
                <a:solidFill>
                  <a:schemeClr val="bg1"/>
                </a:solidFill>
                <a:latin typeface="Sneakerhead BTN"/>
              </a:rPr>
              <a:t>Culturele </a:t>
            </a:r>
            <a:r>
              <a:rPr lang="nl-NL" b="1" dirty="0" smtClean="0">
                <a:solidFill>
                  <a:schemeClr val="bg1"/>
                </a:solidFill>
                <a:latin typeface="Sneakerhead BTN"/>
              </a:rPr>
              <a:t>Avond 2015</a:t>
            </a:r>
            <a:endParaRPr lang="nl-NL" b="1" dirty="0">
              <a:solidFill>
                <a:schemeClr val="bg1"/>
              </a:solidFill>
              <a:latin typeface="Sneakerhead BTN"/>
            </a:endParaRPr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401416" y="3430007"/>
            <a:ext cx="6768752" cy="1752600"/>
          </a:xfrm>
        </p:spPr>
        <p:txBody>
          <a:bodyPr/>
          <a:lstStyle/>
          <a:p>
            <a:r>
              <a:rPr lang="nl-NL" dirty="0" smtClean="0">
                <a:solidFill>
                  <a:schemeClr val="bg1"/>
                </a:solidFill>
                <a:latin typeface="Sneakerhead BTN" pitchFamily="34" charset="0"/>
              </a:rPr>
              <a:t>Kaarten te koop bij de receptie</a:t>
            </a:r>
          </a:p>
          <a:p>
            <a:r>
              <a:rPr lang="nl-NL" dirty="0" smtClean="0">
                <a:solidFill>
                  <a:schemeClr val="bg1"/>
                </a:solidFill>
                <a:latin typeface="Sneakerhead BTN" pitchFamily="34" charset="0"/>
              </a:rPr>
              <a:t>15 April 2015 Van 19:30 t/m 22:00</a:t>
            </a:r>
          </a:p>
          <a:p>
            <a:r>
              <a:rPr lang="nl-NL" dirty="0" smtClean="0">
                <a:solidFill>
                  <a:schemeClr val="bg1"/>
                </a:solidFill>
                <a:latin typeface="Sneakerhead BTN" pitchFamily="34" charset="0"/>
              </a:rPr>
              <a:t>De Lindenberg Nijmegen</a:t>
            </a:r>
            <a:endParaRPr lang="nl-NL" dirty="0">
              <a:solidFill>
                <a:schemeClr val="bg1"/>
              </a:solidFill>
              <a:latin typeface="Sneakerhead BTN" pitchFamily="34" charset="0"/>
            </a:endParaRPr>
          </a:p>
        </p:txBody>
      </p:sp>
      <p:pic>
        <p:nvPicPr>
          <p:cNvPr id="9" name="Afbeelding 8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467" t="33248" r="801" b="31577"/>
          <a:stretch/>
        </p:blipFill>
        <p:spPr>
          <a:xfrm>
            <a:off x="3345632" y="585235"/>
            <a:ext cx="2880320" cy="1628800"/>
          </a:xfrm>
          <a:prstGeom prst="rect">
            <a:avLst/>
          </a:prstGeom>
        </p:spPr>
      </p:pic>
      <p:sp>
        <p:nvSpPr>
          <p:cNvPr id="10" name="Tekstvak 9"/>
          <p:cNvSpPr txBox="1"/>
          <p:nvPr/>
        </p:nvSpPr>
        <p:spPr>
          <a:xfrm>
            <a:off x="6948264" y="5163432"/>
            <a:ext cx="195063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 smtClean="0">
                <a:solidFill>
                  <a:schemeClr val="bg1"/>
                </a:solidFill>
                <a:latin typeface="Sneakerhead BTN" pitchFamily="34" charset="0"/>
              </a:rPr>
              <a:t>Adresgegevens:</a:t>
            </a:r>
          </a:p>
          <a:p>
            <a:endParaRPr lang="nl-NL" dirty="0">
              <a:solidFill>
                <a:schemeClr val="bg1"/>
              </a:solidFill>
              <a:latin typeface="Sneakerhead BTN" pitchFamily="34" charset="0"/>
            </a:endParaRPr>
          </a:p>
          <a:p>
            <a:r>
              <a:rPr lang="nl-NL" dirty="0" smtClean="0">
                <a:solidFill>
                  <a:schemeClr val="bg1"/>
                </a:solidFill>
                <a:latin typeface="Sneakerhead BTN" pitchFamily="34" charset="0"/>
              </a:rPr>
              <a:t>De Lindenberg</a:t>
            </a:r>
          </a:p>
          <a:p>
            <a:r>
              <a:rPr lang="nl-NL" dirty="0" smtClean="0">
                <a:solidFill>
                  <a:schemeClr val="bg1"/>
                </a:solidFill>
                <a:latin typeface="Sneakerhead BTN" pitchFamily="34" charset="0"/>
              </a:rPr>
              <a:t>Ridderstraat 23</a:t>
            </a:r>
          </a:p>
          <a:p>
            <a:r>
              <a:rPr lang="nl-NL" dirty="0" smtClean="0">
                <a:solidFill>
                  <a:schemeClr val="bg1"/>
                </a:solidFill>
                <a:latin typeface="Sneakerhead BTN" pitchFamily="34" charset="0"/>
              </a:rPr>
              <a:t>Nijmegen</a:t>
            </a:r>
          </a:p>
        </p:txBody>
      </p:sp>
      <p:sp>
        <p:nvSpPr>
          <p:cNvPr id="6" name="Tekstvak 5"/>
          <p:cNvSpPr txBox="1"/>
          <p:nvPr/>
        </p:nvSpPr>
        <p:spPr>
          <a:xfrm>
            <a:off x="1769547" y="1185441"/>
            <a:ext cx="63130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800" b="1" dirty="0" smtClean="0">
                <a:solidFill>
                  <a:schemeClr val="bg1"/>
                </a:solidFill>
                <a:latin typeface="Sneakerhead BTN"/>
              </a:rPr>
              <a:t>C</a:t>
            </a:r>
            <a:endParaRPr lang="nl-NL" sz="4800" b="1" dirty="0">
              <a:solidFill>
                <a:schemeClr val="bg1"/>
              </a:solidFill>
              <a:latin typeface="Sneakerhead BTN"/>
            </a:endParaRPr>
          </a:p>
        </p:txBody>
      </p:sp>
      <p:pic>
        <p:nvPicPr>
          <p:cNvPr id="11" name="Afbeelding 1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268" t="33016" b="31437"/>
          <a:stretch/>
        </p:blipFill>
        <p:spPr>
          <a:xfrm>
            <a:off x="-326869" y="5867134"/>
            <a:ext cx="1588827" cy="907951"/>
          </a:xfrm>
          <a:prstGeom prst="rect">
            <a:avLst/>
          </a:prstGeom>
        </p:spPr>
      </p:pic>
      <p:sp>
        <p:nvSpPr>
          <p:cNvPr id="7" name="Tekstvak 6"/>
          <p:cNvSpPr txBox="1"/>
          <p:nvPr/>
        </p:nvSpPr>
        <p:spPr>
          <a:xfrm>
            <a:off x="2181096" y="1216220"/>
            <a:ext cx="42596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400" b="1" dirty="0">
                <a:solidFill>
                  <a:schemeClr val="bg1"/>
                </a:solidFill>
              </a:rPr>
              <a:t>h</a:t>
            </a:r>
          </a:p>
        </p:txBody>
      </p:sp>
      <p:sp>
        <p:nvSpPr>
          <p:cNvPr id="13" name="Tekstvak 12"/>
          <p:cNvSpPr txBox="1"/>
          <p:nvPr/>
        </p:nvSpPr>
        <p:spPr>
          <a:xfrm>
            <a:off x="2480882" y="1196298"/>
            <a:ext cx="46754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400" b="1" dirty="0">
                <a:solidFill>
                  <a:schemeClr val="bg1"/>
                </a:solidFill>
                <a:latin typeface="Sneakerhead BTN"/>
              </a:rPr>
              <a:t>e</a:t>
            </a:r>
          </a:p>
        </p:txBody>
      </p:sp>
      <p:sp>
        <p:nvSpPr>
          <p:cNvPr id="14" name="Tekstvak 13"/>
          <p:cNvSpPr txBox="1"/>
          <p:nvPr/>
        </p:nvSpPr>
        <p:spPr>
          <a:xfrm>
            <a:off x="2787350" y="1196298"/>
            <a:ext cx="57606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400" b="1" dirty="0" smtClean="0">
                <a:solidFill>
                  <a:schemeClr val="bg1"/>
                </a:solidFill>
                <a:latin typeface="Sneakerhead BTN"/>
              </a:rPr>
              <a:t>c</a:t>
            </a:r>
            <a:endParaRPr lang="nl-NL" sz="4400" b="1" dirty="0">
              <a:solidFill>
                <a:schemeClr val="bg1"/>
              </a:solidFill>
              <a:latin typeface="Sneakerhead BTN"/>
            </a:endParaRPr>
          </a:p>
        </p:txBody>
      </p:sp>
      <p:sp>
        <p:nvSpPr>
          <p:cNvPr id="15" name="Tekstvak 14"/>
          <p:cNvSpPr txBox="1"/>
          <p:nvPr/>
        </p:nvSpPr>
        <p:spPr>
          <a:xfrm>
            <a:off x="3094892" y="1213822"/>
            <a:ext cx="44881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400" b="1" dirty="0" smtClean="0">
                <a:solidFill>
                  <a:schemeClr val="bg1"/>
                </a:solidFill>
                <a:latin typeface="Sneakerhead BTN"/>
              </a:rPr>
              <a:t>k</a:t>
            </a:r>
            <a:endParaRPr lang="nl-NL" sz="4400" b="1" dirty="0">
              <a:solidFill>
                <a:schemeClr val="bg1"/>
              </a:solidFill>
              <a:latin typeface="Sneakerhead BTN"/>
            </a:endParaRPr>
          </a:p>
        </p:txBody>
      </p:sp>
      <p:sp>
        <p:nvSpPr>
          <p:cNvPr id="16" name="Tekstvak 15"/>
          <p:cNvSpPr txBox="1"/>
          <p:nvPr/>
        </p:nvSpPr>
        <p:spPr>
          <a:xfrm>
            <a:off x="3436262" y="1202608"/>
            <a:ext cx="29256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400" b="1" dirty="0" smtClean="0">
                <a:solidFill>
                  <a:schemeClr val="bg1"/>
                </a:solidFill>
                <a:latin typeface="Sneakerhead BTN"/>
              </a:rPr>
              <a:t>-</a:t>
            </a:r>
            <a:endParaRPr lang="nl-NL" sz="4400" b="1" dirty="0">
              <a:solidFill>
                <a:schemeClr val="bg1"/>
              </a:solidFill>
              <a:latin typeface="Sneakerhead BTN"/>
            </a:endParaRPr>
          </a:p>
        </p:txBody>
      </p:sp>
      <p:sp>
        <p:nvSpPr>
          <p:cNvPr id="5" name="Rechthoek 4"/>
          <p:cNvSpPr/>
          <p:nvPr/>
        </p:nvSpPr>
        <p:spPr>
          <a:xfrm>
            <a:off x="2229508" y="2134597"/>
            <a:ext cx="511256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nl-NL" sz="3600" b="1" dirty="0">
                <a:solidFill>
                  <a:schemeClr val="bg1"/>
                </a:solidFill>
                <a:latin typeface="Sneakerhead BTN"/>
              </a:rPr>
              <a:t>Montessori College </a:t>
            </a:r>
            <a:endParaRPr lang="nl-NL" sz="3600" dirty="0"/>
          </a:p>
        </p:txBody>
      </p:sp>
    </p:spTree>
    <p:extLst>
      <p:ext uri="{BB962C8B-B14F-4D97-AF65-F5344CB8AC3E}">
        <p14:creationId xmlns:p14="http://schemas.microsoft.com/office/powerpoint/2010/main" val="40284439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advClick="0" advTm="12000">
        <p14:flash/>
      </p:transition>
    </mc:Choice>
    <mc:Fallback xmlns="">
      <p:transition advClick="0" advTm="1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5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25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5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25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5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"/>
                            </p:stCondLst>
                            <p:childTnLst>
                              <p:par>
                                <p:cTn id="59" presetID="2" presetClass="exit" presetSubtype="2" fill="hold" grpId="1" nodeType="afterEffect">
                                  <p:stCondLst>
                                    <p:cond delay="1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0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5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75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75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75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75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75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75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750" fill="hold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750" fill="hold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750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1" dur="750" fill="hold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750" fill="hold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7" grpId="0"/>
      <p:bldP spid="14" grpId="0"/>
      <p:bldP spid="15" grpId="0"/>
      <p:bldP spid="5" grpId="0"/>
      <p:bldP spid="5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2536" y="-51764"/>
            <a:ext cx="10657184" cy="7106404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899592" y="2636912"/>
            <a:ext cx="7772400" cy="821698"/>
          </a:xfrm>
        </p:spPr>
        <p:txBody>
          <a:bodyPr>
            <a:normAutofit/>
          </a:bodyPr>
          <a:lstStyle/>
          <a:p>
            <a:r>
              <a:rPr lang="nl-NL" b="1" dirty="0" smtClean="0">
                <a:solidFill>
                  <a:schemeClr val="bg1"/>
                </a:solidFill>
                <a:latin typeface="Sneakerhead BTN"/>
              </a:rPr>
              <a:t>Culturele </a:t>
            </a:r>
            <a:r>
              <a:rPr lang="nl-NL" b="1" dirty="0" smtClean="0">
                <a:solidFill>
                  <a:schemeClr val="bg1"/>
                </a:solidFill>
                <a:latin typeface="Sneakerhead BTN"/>
              </a:rPr>
              <a:t>Avond 2015</a:t>
            </a:r>
            <a:endParaRPr lang="nl-NL" b="1" dirty="0">
              <a:solidFill>
                <a:schemeClr val="bg1"/>
              </a:solidFill>
              <a:latin typeface="Sneakerhead BTN"/>
            </a:endParaRPr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401416" y="3430007"/>
            <a:ext cx="6768752" cy="1752600"/>
          </a:xfrm>
        </p:spPr>
        <p:txBody>
          <a:bodyPr/>
          <a:lstStyle/>
          <a:p>
            <a:r>
              <a:rPr lang="nl-NL" dirty="0" smtClean="0">
                <a:solidFill>
                  <a:schemeClr val="bg1"/>
                </a:solidFill>
                <a:latin typeface="Sneakerhead BTN" pitchFamily="34" charset="0"/>
              </a:rPr>
              <a:t>Kaarten te koop bij de receptie</a:t>
            </a:r>
          </a:p>
          <a:p>
            <a:r>
              <a:rPr lang="nl-NL" dirty="0" smtClean="0">
                <a:solidFill>
                  <a:schemeClr val="bg1"/>
                </a:solidFill>
                <a:latin typeface="Sneakerhead BTN" pitchFamily="34" charset="0"/>
              </a:rPr>
              <a:t>15 April 2015 Van 19:30 t/m 22:00</a:t>
            </a:r>
          </a:p>
          <a:p>
            <a:r>
              <a:rPr lang="nl-NL" dirty="0" smtClean="0">
                <a:solidFill>
                  <a:schemeClr val="bg1"/>
                </a:solidFill>
                <a:latin typeface="Sneakerhead BTN" pitchFamily="34" charset="0"/>
              </a:rPr>
              <a:t>De Lindenberg Nijmegen</a:t>
            </a:r>
            <a:endParaRPr lang="nl-NL" dirty="0">
              <a:solidFill>
                <a:schemeClr val="bg1"/>
              </a:solidFill>
              <a:latin typeface="Sneakerhead BTN" pitchFamily="34" charset="0"/>
            </a:endParaRPr>
          </a:p>
        </p:txBody>
      </p:sp>
      <p:pic>
        <p:nvPicPr>
          <p:cNvPr id="9" name="Afbeelding 8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467" t="33248" r="801" b="31577"/>
          <a:stretch/>
        </p:blipFill>
        <p:spPr>
          <a:xfrm>
            <a:off x="3345632" y="585235"/>
            <a:ext cx="2880320" cy="1628800"/>
          </a:xfrm>
          <a:prstGeom prst="rect">
            <a:avLst/>
          </a:prstGeom>
        </p:spPr>
      </p:pic>
      <p:sp>
        <p:nvSpPr>
          <p:cNvPr id="10" name="Tekstvak 9"/>
          <p:cNvSpPr txBox="1"/>
          <p:nvPr/>
        </p:nvSpPr>
        <p:spPr>
          <a:xfrm>
            <a:off x="6948264" y="5163432"/>
            <a:ext cx="195063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 smtClean="0">
                <a:solidFill>
                  <a:schemeClr val="bg1"/>
                </a:solidFill>
                <a:latin typeface="Sneakerhead BTN" pitchFamily="34" charset="0"/>
              </a:rPr>
              <a:t>Adresgegevens:</a:t>
            </a:r>
          </a:p>
          <a:p>
            <a:endParaRPr lang="nl-NL" dirty="0">
              <a:solidFill>
                <a:schemeClr val="bg1"/>
              </a:solidFill>
              <a:latin typeface="Sneakerhead BTN" pitchFamily="34" charset="0"/>
            </a:endParaRPr>
          </a:p>
          <a:p>
            <a:r>
              <a:rPr lang="nl-NL" dirty="0" smtClean="0">
                <a:solidFill>
                  <a:schemeClr val="bg1"/>
                </a:solidFill>
                <a:latin typeface="Sneakerhead BTN" pitchFamily="34" charset="0"/>
              </a:rPr>
              <a:t>De Lindenberg</a:t>
            </a:r>
          </a:p>
          <a:p>
            <a:r>
              <a:rPr lang="nl-NL" dirty="0" smtClean="0">
                <a:solidFill>
                  <a:schemeClr val="bg1"/>
                </a:solidFill>
                <a:latin typeface="Sneakerhead BTN" pitchFamily="34" charset="0"/>
              </a:rPr>
              <a:t>Ridderstraat 23</a:t>
            </a:r>
          </a:p>
          <a:p>
            <a:r>
              <a:rPr lang="nl-NL" dirty="0" smtClean="0">
                <a:solidFill>
                  <a:schemeClr val="bg1"/>
                </a:solidFill>
                <a:latin typeface="Sneakerhead BTN" pitchFamily="34" charset="0"/>
              </a:rPr>
              <a:t>Nijmegen</a:t>
            </a:r>
          </a:p>
        </p:txBody>
      </p:sp>
      <p:sp>
        <p:nvSpPr>
          <p:cNvPr id="6" name="Tekstvak 5"/>
          <p:cNvSpPr txBox="1"/>
          <p:nvPr/>
        </p:nvSpPr>
        <p:spPr>
          <a:xfrm>
            <a:off x="1769547" y="1185441"/>
            <a:ext cx="63130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800" b="1" dirty="0" smtClean="0">
                <a:solidFill>
                  <a:schemeClr val="bg1"/>
                </a:solidFill>
                <a:latin typeface="Sneakerhead BTN"/>
              </a:rPr>
              <a:t>C</a:t>
            </a:r>
            <a:endParaRPr lang="nl-NL" sz="4800" b="1" dirty="0">
              <a:solidFill>
                <a:schemeClr val="bg1"/>
              </a:solidFill>
              <a:latin typeface="Sneakerhead BTN"/>
            </a:endParaRPr>
          </a:p>
        </p:txBody>
      </p:sp>
      <p:pic>
        <p:nvPicPr>
          <p:cNvPr id="11" name="Afbeelding 1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268" t="33016" b="31437"/>
          <a:stretch/>
        </p:blipFill>
        <p:spPr>
          <a:xfrm>
            <a:off x="-326869" y="5867134"/>
            <a:ext cx="1588827" cy="907951"/>
          </a:xfrm>
          <a:prstGeom prst="rect">
            <a:avLst/>
          </a:prstGeom>
        </p:spPr>
      </p:pic>
      <p:sp>
        <p:nvSpPr>
          <p:cNvPr id="7" name="Tekstvak 6"/>
          <p:cNvSpPr txBox="1"/>
          <p:nvPr/>
        </p:nvSpPr>
        <p:spPr>
          <a:xfrm>
            <a:off x="2181096" y="1216220"/>
            <a:ext cx="42596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400" b="1" dirty="0">
                <a:solidFill>
                  <a:schemeClr val="bg1"/>
                </a:solidFill>
              </a:rPr>
              <a:t>h</a:t>
            </a:r>
          </a:p>
        </p:txBody>
      </p:sp>
      <p:sp>
        <p:nvSpPr>
          <p:cNvPr id="13" name="Tekstvak 12"/>
          <p:cNvSpPr txBox="1"/>
          <p:nvPr/>
        </p:nvSpPr>
        <p:spPr>
          <a:xfrm>
            <a:off x="2480882" y="1196298"/>
            <a:ext cx="46754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400" b="1" dirty="0">
                <a:solidFill>
                  <a:schemeClr val="bg1"/>
                </a:solidFill>
                <a:latin typeface="Sneakerhead BTN"/>
              </a:rPr>
              <a:t>e</a:t>
            </a:r>
          </a:p>
        </p:txBody>
      </p:sp>
      <p:sp>
        <p:nvSpPr>
          <p:cNvPr id="14" name="Tekstvak 13"/>
          <p:cNvSpPr txBox="1"/>
          <p:nvPr/>
        </p:nvSpPr>
        <p:spPr>
          <a:xfrm>
            <a:off x="2787350" y="1196298"/>
            <a:ext cx="57606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400" b="1" dirty="0" smtClean="0">
                <a:solidFill>
                  <a:schemeClr val="bg1"/>
                </a:solidFill>
                <a:latin typeface="Sneakerhead BTN"/>
              </a:rPr>
              <a:t>c</a:t>
            </a:r>
            <a:endParaRPr lang="nl-NL" sz="4400" b="1" dirty="0">
              <a:solidFill>
                <a:schemeClr val="bg1"/>
              </a:solidFill>
              <a:latin typeface="Sneakerhead BTN"/>
            </a:endParaRPr>
          </a:p>
        </p:txBody>
      </p:sp>
      <p:sp>
        <p:nvSpPr>
          <p:cNvPr id="15" name="Tekstvak 14"/>
          <p:cNvSpPr txBox="1"/>
          <p:nvPr/>
        </p:nvSpPr>
        <p:spPr>
          <a:xfrm>
            <a:off x="3094892" y="1213822"/>
            <a:ext cx="44881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400" b="1" dirty="0" smtClean="0">
                <a:solidFill>
                  <a:schemeClr val="bg1"/>
                </a:solidFill>
                <a:latin typeface="Sneakerhead BTN"/>
              </a:rPr>
              <a:t>k</a:t>
            </a:r>
            <a:endParaRPr lang="nl-NL" sz="4400" b="1" dirty="0">
              <a:solidFill>
                <a:schemeClr val="bg1"/>
              </a:solidFill>
              <a:latin typeface="Sneakerhead BTN"/>
            </a:endParaRPr>
          </a:p>
        </p:txBody>
      </p:sp>
      <p:sp>
        <p:nvSpPr>
          <p:cNvPr id="16" name="Tekstvak 15"/>
          <p:cNvSpPr txBox="1"/>
          <p:nvPr/>
        </p:nvSpPr>
        <p:spPr>
          <a:xfrm>
            <a:off x="3436262" y="1202608"/>
            <a:ext cx="29256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400" b="1" dirty="0" smtClean="0">
                <a:solidFill>
                  <a:schemeClr val="bg1"/>
                </a:solidFill>
                <a:latin typeface="Sneakerhead BTN"/>
              </a:rPr>
              <a:t>-</a:t>
            </a:r>
            <a:endParaRPr lang="nl-NL" sz="4400" b="1" dirty="0">
              <a:solidFill>
                <a:schemeClr val="bg1"/>
              </a:solidFill>
              <a:latin typeface="Sneakerhead BTN"/>
            </a:endParaRPr>
          </a:p>
        </p:txBody>
      </p:sp>
      <p:sp>
        <p:nvSpPr>
          <p:cNvPr id="5" name="Rechthoek 4"/>
          <p:cNvSpPr/>
          <p:nvPr/>
        </p:nvSpPr>
        <p:spPr>
          <a:xfrm>
            <a:off x="2229508" y="2134597"/>
            <a:ext cx="511256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nl-NL" sz="3600" b="1" dirty="0">
                <a:solidFill>
                  <a:schemeClr val="bg1"/>
                </a:solidFill>
                <a:latin typeface="Sneakerhead BTN"/>
              </a:rPr>
              <a:t>Montessori College </a:t>
            </a:r>
            <a:endParaRPr lang="nl-NL" sz="3600" dirty="0"/>
          </a:p>
        </p:txBody>
      </p:sp>
    </p:spTree>
    <p:extLst>
      <p:ext uri="{BB962C8B-B14F-4D97-AF65-F5344CB8AC3E}">
        <p14:creationId xmlns:p14="http://schemas.microsoft.com/office/powerpoint/2010/main" val="40284439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advClick="0" advTm="12000">
        <p14:flash/>
      </p:transition>
    </mc:Choice>
    <mc:Fallback xmlns="">
      <p:transition advClick="0" advTm="1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5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25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5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25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5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"/>
                            </p:stCondLst>
                            <p:childTnLst>
                              <p:par>
                                <p:cTn id="59" presetID="2" presetClass="exit" presetSubtype="2" fill="hold" grpId="1" nodeType="afterEffect">
                                  <p:stCondLst>
                                    <p:cond delay="1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0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5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75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75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75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75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75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75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750" fill="hold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750" fill="hold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750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1" dur="750" fill="hold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750" fill="hold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7" grpId="0"/>
      <p:bldP spid="14" grpId="0"/>
      <p:bldP spid="15" grpId="0"/>
      <p:bldP spid="5" grpId="0"/>
      <p:bldP spid="5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2536" y="-51764"/>
            <a:ext cx="10657184" cy="7106404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899592" y="2636912"/>
            <a:ext cx="7772400" cy="821698"/>
          </a:xfrm>
        </p:spPr>
        <p:txBody>
          <a:bodyPr>
            <a:normAutofit/>
          </a:bodyPr>
          <a:lstStyle/>
          <a:p>
            <a:r>
              <a:rPr lang="nl-NL" b="1" dirty="0" smtClean="0">
                <a:solidFill>
                  <a:schemeClr val="bg1"/>
                </a:solidFill>
                <a:latin typeface="Sneakerhead BTN"/>
              </a:rPr>
              <a:t>Culturele </a:t>
            </a:r>
            <a:r>
              <a:rPr lang="nl-NL" b="1" dirty="0" smtClean="0">
                <a:solidFill>
                  <a:schemeClr val="bg1"/>
                </a:solidFill>
                <a:latin typeface="Sneakerhead BTN"/>
              </a:rPr>
              <a:t>Avond 2015</a:t>
            </a:r>
            <a:endParaRPr lang="nl-NL" b="1" dirty="0">
              <a:solidFill>
                <a:schemeClr val="bg1"/>
              </a:solidFill>
              <a:latin typeface="Sneakerhead BTN"/>
            </a:endParaRPr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401416" y="3430007"/>
            <a:ext cx="6768752" cy="1752600"/>
          </a:xfrm>
        </p:spPr>
        <p:txBody>
          <a:bodyPr/>
          <a:lstStyle/>
          <a:p>
            <a:r>
              <a:rPr lang="nl-NL" dirty="0" smtClean="0">
                <a:solidFill>
                  <a:schemeClr val="bg1"/>
                </a:solidFill>
                <a:latin typeface="Sneakerhead BTN" pitchFamily="34" charset="0"/>
              </a:rPr>
              <a:t>Kaarten te koop bij de receptie</a:t>
            </a:r>
          </a:p>
          <a:p>
            <a:r>
              <a:rPr lang="nl-NL" dirty="0" smtClean="0">
                <a:solidFill>
                  <a:schemeClr val="bg1"/>
                </a:solidFill>
                <a:latin typeface="Sneakerhead BTN" pitchFamily="34" charset="0"/>
              </a:rPr>
              <a:t>15 April 2015 Van 19:30 t/m 22:00</a:t>
            </a:r>
          </a:p>
          <a:p>
            <a:r>
              <a:rPr lang="nl-NL" dirty="0" smtClean="0">
                <a:solidFill>
                  <a:schemeClr val="bg1"/>
                </a:solidFill>
                <a:latin typeface="Sneakerhead BTN" pitchFamily="34" charset="0"/>
              </a:rPr>
              <a:t>De Lindenberg Nijmegen</a:t>
            </a:r>
            <a:endParaRPr lang="nl-NL" dirty="0">
              <a:solidFill>
                <a:schemeClr val="bg1"/>
              </a:solidFill>
              <a:latin typeface="Sneakerhead BTN" pitchFamily="34" charset="0"/>
            </a:endParaRPr>
          </a:p>
        </p:txBody>
      </p:sp>
      <p:pic>
        <p:nvPicPr>
          <p:cNvPr id="9" name="Afbeelding 8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467" t="33248" r="801" b="31577"/>
          <a:stretch/>
        </p:blipFill>
        <p:spPr>
          <a:xfrm>
            <a:off x="3345632" y="585235"/>
            <a:ext cx="2880320" cy="1628800"/>
          </a:xfrm>
          <a:prstGeom prst="rect">
            <a:avLst/>
          </a:prstGeom>
        </p:spPr>
      </p:pic>
      <p:sp>
        <p:nvSpPr>
          <p:cNvPr id="10" name="Tekstvak 9"/>
          <p:cNvSpPr txBox="1"/>
          <p:nvPr/>
        </p:nvSpPr>
        <p:spPr>
          <a:xfrm>
            <a:off x="6948264" y="5163432"/>
            <a:ext cx="195063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 smtClean="0">
                <a:solidFill>
                  <a:schemeClr val="bg1"/>
                </a:solidFill>
                <a:latin typeface="Sneakerhead BTN" pitchFamily="34" charset="0"/>
              </a:rPr>
              <a:t>Adresgegevens:</a:t>
            </a:r>
          </a:p>
          <a:p>
            <a:endParaRPr lang="nl-NL" dirty="0">
              <a:solidFill>
                <a:schemeClr val="bg1"/>
              </a:solidFill>
              <a:latin typeface="Sneakerhead BTN" pitchFamily="34" charset="0"/>
            </a:endParaRPr>
          </a:p>
          <a:p>
            <a:r>
              <a:rPr lang="nl-NL" dirty="0" smtClean="0">
                <a:solidFill>
                  <a:schemeClr val="bg1"/>
                </a:solidFill>
                <a:latin typeface="Sneakerhead BTN" pitchFamily="34" charset="0"/>
              </a:rPr>
              <a:t>De Lindenberg</a:t>
            </a:r>
          </a:p>
          <a:p>
            <a:r>
              <a:rPr lang="nl-NL" dirty="0" smtClean="0">
                <a:solidFill>
                  <a:schemeClr val="bg1"/>
                </a:solidFill>
                <a:latin typeface="Sneakerhead BTN" pitchFamily="34" charset="0"/>
              </a:rPr>
              <a:t>Ridderstraat 23</a:t>
            </a:r>
          </a:p>
          <a:p>
            <a:r>
              <a:rPr lang="nl-NL" dirty="0" smtClean="0">
                <a:solidFill>
                  <a:schemeClr val="bg1"/>
                </a:solidFill>
                <a:latin typeface="Sneakerhead BTN" pitchFamily="34" charset="0"/>
              </a:rPr>
              <a:t>Nijmegen</a:t>
            </a:r>
          </a:p>
        </p:txBody>
      </p:sp>
      <p:sp>
        <p:nvSpPr>
          <p:cNvPr id="6" name="Tekstvak 5"/>
          <p:cNvSpPr txBox="1"/>
          <p:nvPr/>
        </p:nvSpPr>
        <p:spPr>
          <a:xfrm>
            <a:off x="1769547" y="1185441"/>
            <a:ext cx="63130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800" b="1" dirty="0" smtClean="0">
                <a:solidFill>
                  <a:schemeClr val="bg1"/>
                </a:solidFill>
                <a:latin typeface="Sneakerhead BTN"/>
              </a:rPr>
              <a:t>C</a:t>
            </a:r>
            <a:endParaRPr lang="nl-NL" sz="4800" b="1" dirty="0">
              <a:solidFill>
                <a:schemeClr val="bg1"/>
              </a:solidFill>
              <a:latin typeface="Sneakerhead BTN"/>
            </a:endParaRPr>
          </a:p>
        </p:txBody>
      </p:sp>
      <p:pic>
        <p:nvPicPr>
          <p:cNvPr id="11" name="Afbeelding 1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268" t="33016" b="31437"/>
          <a:stretch/>
        </p:blipFill>
        <p:spPr>
          <a:xfrm>
            <a:off x="-326869" y="5867134"/>
            <a:ext cx="1588827" cy="907951"/>
          </a:xfrm>
          <a:prstGeom prst="rect">
            <a:avLst/>
          </a:prstGeom>
        </p:spPr>
      </p:pic>
      <p:sp>
        <p:nvSpPr>
          <p:cNvPr id="7" name="Tekstvak 6"/>
          <p:cNvSpPr txBox="1"/>
          <p:nvPr/>
        </p:nvSpPr>
        <p:spPr>
          <a:xfrm>
            <a:off x="2181096" y="1216220"/>
            <a:ext cx="42596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400" b="1" dirty="0">
                <a:solidFill>
                  <a:schemeClr val="bg1"/>
                </a:solidFill>
              </a:rPr>
              <a:t>h</a:t>
            </a:r>
          </a:p>
        </p:txBody>
      </p:sp>
      <p:sp>
        <p:nvSpPr>
          <p:cNvPr id="13" name="Tekstvak 12"/>
          <p:cNvSpPr txBox="1"/>
          <p:nvPr/>
        </p:nvSpPr>
        <p:spPr>
          <a:xfrm>
            <a:off x="2480882" y="1196298"/>
            <a:ext cx="46754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400" b="1" dirty="0">
                <a:solidFill>
                  <a:schemeClr val="bg1"/>
                </a:solidFill>
                <a:latin typeface="Sneakerhead BTN"/>
              </a:rPr>
              <a:t>e</a:t>
            </a:r>
          </a:p>
        </p:txBody>
      </p:sp>
      <p:sp>
        <p:nvSpPr>
          <p:cNvPr id="14" name="Tekstvak 13"/>
          <p:cNvSpPr txBox="1"/>
          <p:nvPr/>
        </p:nvSpPr>
        <p:spPr>
          <a:xfrm>
            <a:off x="2787350" y="1196298"/>
            <a:ext cx="57606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400" b="1" dirty="0" smtClean="0">
                <a:solidFill>
                  <a:schemeClr val="bg1"/>
                </a:solidFill>
                <a:latin typeface="Sneakerhead BTN"/>
              </a:rPr>
              <a:t>c</a:t>
            </a:r>
            <a:endParaRPr lang="nl-NL" sz="4400" b="1" dirty="0">
              <a:solidFill>
                <a:schemeClr val="bg1"/>
              </a:solidFill>
              <a:latin typeface="Sneakerhead BTN"/>
            </a:endParaRPr>
          </a:p>
        </p:txBody>
      </p:sp>
      <p:sp>
        <p:nvSpPr>
          <p:cNvPr id="15" name="Tekstvak 14"/>
          <p:cNvSpPr txBox="1"/>
          <p:nvPr/>
        </p:nvSpPr>
        <p:spPr>
          <a:xfrm>
            <a:off x="3094892" y="1213822"/>
            <a:ext cx="44881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400" b="1" dirty="0" smtClean="0">
                <a:solidFill>
                  <a:schemeClr val="bg1"/>
                </a:solidFill>
                <a:latin typeface="Sneakerhead BTN"/>
              </a:rPr>
              <a:t>k</a:t>
            </a:r>
            <a:endParaRPr lang="nl-NL" sz="4400" b="1" dirty="0">
              <a:solidFill>
                <a:schemeClr val="bg1"/>
              </a:solidFill>
              <a:latin typeface="Sneakerhead BTN"/>
            </a:endParaRPr>
          </a:p>
        </p:txBody>
      </p:sp>
      <p:sp>
        <p:nvSpPr>
          <p:cNvPr id="16" name="Tekstvak 15"/>
          <p:cNvSpPr txBox="1"/>
          <p:nvPr/>
        </p:nvSpPr>
        <p:spPr>
          <a:xfrm>
            <a:off x="3436262" y="1202608"/>
            <a:ext cx="29256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400" b="1" dirty="0" smtClean="0">
                <a:solidFill>
                  <a:schemeClr val="bg1"/>
                </a:solidFill>
                <a:latin typeface="Sneakerhead BTN"/>
              </a:rPr>
              <a:t>-</a:t>
            </a:r>
            <a:endParaRPr lang="nl-NL" sz="4400" b="1" dirty="0">
              <a:solidFill>
                <a:schemeClr val="bg1"/>
              </a:solidFill>
              <a:latin typeface="Sneakerhead BTN"/>
            </a:endParaRPr>
          </a:p>
        </p:txBody>
      </p:sp>
      <p:sp>
        <p:nvSpPr>
          <p:cNvPr id="5" name="Rechthoek 4"/>
          <p:cNvSpPr/>
          <p:nvPr/>
        </p:nvSpPr>
        <p:spPr>
          <a:xfrm>
            <a:off x="2229508" y="2134597"/>
            <a:ext cx="511256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nl-NL" sz="3600" b="1" dirty="0">
                <a:solidFill>
                  <a:schemeClr val="bg1"/>
                </a:solidFill>
                <a:latin typeface="Sneakerhead BTN"/>
              </a:rPr>
              <a:t>Montessori College </a:t>
            </a:r>
            <a:endParaRPr lang="nl-NL" sz="3600" dirty="0"/>
          </a:p>
        </p:txBody>
      </p:sp>
    </p:spTree>
    <p:extLst>
      <p:ext uri="{BB962C8B-B14F-4D97-AF65-F5344CB8AC3E}">
        <p14:creationId xmlns:p14="http://schemas.microsoft.com/office/powerpoint/2010/main" val="40284439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advClick="0" advTm="12000">
        <p14:flash/>
      </p:transition>
    </mc:Choice>
    <mc:Fallback xmlns="">
      <p:transition advClick="0" advTm="1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5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25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5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25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5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"/>
                            </p:stCondLst>
                            <p:childTnLst>
                              <p:par>
                                <p:cTn id="59" presetID="2" presetClass="exit" presetSubtype="2" fill="hold" grpId="1" nodeType="afterEffect">
                                  <p:stCondLst>
                                    <p:cond delay="1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0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5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75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75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75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75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75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75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750" fill="hold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750" fill="hold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750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1" dur="750" fill="hold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750" fill="hold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7" grpId="0"/>
      <p:bldP spid="14" grpId="0"/>
      <p:bldP spid="15" grpId="0"/>
      <p:bldP spid="5" grpId="0"/>
      <p:bldP spid="5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2536" y="-51764"/>
            <a:ext cx="10657184" cy="7106404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899592" y="2636912"/>
            <a:ext cx="7772400" cy="821698"/>
          </a:xfrm>
        </p:spPr>
        <p:txBody>
          <a:bodyPr>
            <a:normAutofit/>
          </a:bodyPr>
          <a:lstStyle/>
          <a:p>
            <a:r>
              <a:rPr lang="nl-NL" b="1" dirty="0" smtClean="0">
                <a:solidFill>
                  <a:schemeClr val="bg1"/>
                </a:solidFill>
                <a:latin typeface="Sneakerhead BTN"/>
              </a:rPr>
              <a:t>Culturele </a:t>
            </a:r>
            <a:r>
              <a:rPr lang="nl-NL" b="1" dirty="0" smtClean="0">
                <a:solidFill>
                  <a:schemeClr val="bg1"/>
                </a:solidFill>
                <a:latin typeface="Sneakerhead BTN"/>
              </a:rPr>
              <a:t>Avond 2015</a:t>
            </a:r>
            <a:endParaRPr lang="nl-NL" b="1" dirty="0">
              <a:solidFill>
                <a:schemeClr val="bg1"/>
              </a:solidFill>
              <a:latin typeface="Sneakerhead BTN"/>
            </a:endParaRPr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401416" y="3430007"/>
            <a:ext cx="6768752" cy="1752600"/>
          </a:xfrm>
        </p:spPr>
        <p:txBody>
          <a:bodyPr/>
          <a:lstStyle/>
          <a:p>
            <a:r>
              <a:rPr lang="nl-NL" dirty="0" smtClean="0">
                <a:solidFill>
                  <a:schemeClr val="bg1"/>
                </a:solidFill>
                <a:latin typeface="Sneakerhead BTN" pitchFamily="34" charset="0"/>
              </a:rPr>
              <a:t>Kaarten te koop bij de receptie</a:t>
            </a:r>
          </a:p>
          <a:p>
            <a:r>
              <a:rPr lang="nl-NL" dirty="0" smtClean="0">
                <a:solidFill>
                  <a:schemeClr val="bg1"/>
                </a:solidFill>
                <a:latin typeface="Sneakerhead BTN" pitchFamily="34" charset="0"/>
              </a:rPr>
              <a:t>15 April 2015 Van 19:30 t/m 22:00</a:t>
            </a:r>
          </a:p>
          <a:p>
            <a:r>
              <a:rPr lang="nl-NL" dirty="0" smtClean="0">
                <a:solidFill>
                  <a:schemeClr val="bg1"/>
                </a:solidFill>
                <a:latin typeface="Sneakerhead BTN" pitchFamily="34" charset="0"/>
              </a:rPr>
              <a:t>De Lindenberg Nijmegen</a:t>
            </a:r>
            <a:endParaRPr lang="nl-NL" dirty="0">
              <a:solidFill>
                <a:schemeClr val="bg1"/>
              </a:solidFill>
              <a:latin typeface="Sneakerhead BTN" pitchFamily="34" charset="0"/>
            </a:endParaRPr>
          </a:p>
        </p:txBody>
      </p:sp>
      <p:pic>
        <p:nvPicPr>
          <p:cNvPr id="9" name="Afbeelding 8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467" t="33248" r="801" b="31577"/>
          <a:stretch/>
        </p:blipFill>
        <p:spPr>
          <a:xfrm>
            <a:off x="3345632" y="585235"/>
            <a:ext cx="2880320" cy="1628800"/>
          </a:xfrm>
          <a:prstGeom prst="rect">
            <a:avLst/>
          </a:prstGeom>
        </p:spPr>
      </p:pic>
      <p:sp>
        <p:nvSpPr>
          <p:cNvPr id="10" name="Tekstvak 9"/>
          <p:cNvSpPr txBox="1"/>
          <p:nvPr/>
        </p:nvSpPr>
        <p:spPr>
          <a:xfrm>
            <a:off x="6948264" y="5163432"/>
            <a:ext cx="195063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 smtClean="0">
                <a:solidFill>
                  <a:schemeClr val="bg1"/>
                </a:solidFill>
                <a:latin typeface="Sneakerhead BTN" pitchFamily="34" charset="0"/>
              </a:rPr>
              <a:t>Adresgegevens:</a:t>
            </a:r>
          </a:p>
          <a:p>
            <a:endParaRPr lang="nl-NL" dirty="0">
              <a:solidFill>
                <a:schemeClr val="bg1"/>
              </a:solidFill>
              <a:latin typeface="Sneakerhead BTN" pitchFamily="34" charset="0"/>
            </a:endParaRPr>
          </a:p>
          <a:p>
            <a:r>
              <a:rPr lang="nl-NL" dirty="0" smtClean="0">
                <a:solidFill>
                  <a:schemeClr val="bg1"/>
                </a:solidFill>
                <a:latin typeface="Sneakerhead BTN" pitchFamily="34" charset="0"/>
              </a:rPr>
              <a:t>De Lindenberg</a:t>
            </a:r>
          </a:p>
          <a:p>
            <a:r>
              <a:rPr lang="nl-NL" dirty="0" smtClean="0">
                <a:solidFill>
                  <a:schemeClr val="bg1"/>
                </a:solidFill>
                <a:latin typeface="Sneakerhead BTN" pitchFamily="34" charset="0"/>
              </a:rPr>
              <a:t>Ridderstraat 23</a:t>
            </a:r>
          </a:p>
          <a:p>
            <a:r>
              <a:rPr lang="nl-NL" dirty="0" smtClean="0">
                <a:solidFill>
                  <a:schemeClr val="bg1"/>
                </a:solidFill>
                <a:latin typeface="Sneakerhead BTN" pitchFamily="34" charset="0"/>
              </a:rPr>
              <a:t>Nijmegen</a:t>
            </a:r>
          </a:p>
        </p:txBody>
      </p:sp>
      <p:sp>
        <p:nvSpPr>
          <p:cNvPr id="6" name="Tekstvak 5"/>
          <p:cNvSpPr txBox="1"/>
          <p:nvPr/>
        </p:nvSpPr>
        <p:spPr>
          <a:xfrm>
            <a:off x="1769547" y="1185441"/>
            <a:ext cx="63130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800" b="1" dirty="0" smtClean="0">
                <a:solidFill>
                  <a:schemeClr val="bg1"/>
                </a:solidFill>
                <a:latin typeface="Sneakerhead BTN"/>
              </a:rPr>
              <a:t>C</a:t>
            </a:r>
            <a:endParaRPr lang="nl-NL" sz="4800" b="1" dirty="0">
              <a:solidFill>
                <a:schemeClr val="bg1"/>
              </a:solidFill>
              <a:latin typeface="Sneakerhead BTN"/>
            </a:endParaRPr>
          </a:p>
        </p:txBody>
      </p:sp>
      <p:pic>
        <p:nvPicPr>
          <p:cNvPr id="11" name="Afbeelding 1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268" t="33016" b="31437"/>
          <a:stretch/>
        </p:blipFill>
        <p:spPr>
          <a:xfrm>
            <a:off x="-326869" y="5867134"/>
            <a:ext cx="1588827" cy="907951"/>
          </a:xfrm>
          <a:prstGeom prst="rect">
            <a:avLst/>
          </a:prstGeom>
        </p:spPr>
      </p:pic>
      <p:sp>
        <p:nvSpPr>
          <p:cNvPr id="7" name="Tekstvak 6"/>
          <p:cNvSpPr txBox="1"/>
          <p:nvPr/>
        </p:nvSpPr>
        <p:spPr>
          <a:xfrm>
            <a:off x="2181096" y="1216220"/>
            <a:ext cx="42596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400" b="1" dirty="0">
                <a:solidFill>
                  <a:schemeClr val="bg1"/>
                </a:solidFill>
              </a:rPr>
              <a:t>h</a:t>
            </a:r>
          </a:p>
        </p:txBody>
      </p:sp>
      <p:sp>
        <p:nvSpPr>
          <p:cNvPr id="13" name="Tekstvak 12"/>
          <p:cNvSpPr txBox="1"/>
          <p:nvPr/>
        </p:nvSpPr>
        <p:spPr>
          <a:xfrm>
            <a:off x="2480882" y="1196298"/>
            <a:ext cx="46754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400" b="1" dirty="0">
                <a:solidFill>
                  <a:schemeClr val="bg1"/>
                </a:solidFill>
                <a:latin typeface="Sneakerhead BTN"/>
              </a:rPr>
              <a:t>e</a:t>
            </a:r>
          </a:p>
        </p:txBody>
      </p:sp>
      <p:sp>
        <p:nvSpPr>
          <p:cNvPr id="14" name="Tekstvak 13"/>
          <p:cNvSpPr txBox="1"/>
          <p:nvPr/>
        </p:nvSpPr>
        <p:spPr>
          <a:xfrm>
            <a:off x="2787350" y="1196298"/>
            <a:ext cx="57606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400" b="1" dirty="0" smtClean="0">
                <a:solidFill>
                  <a:schemeClr val="bg1"/>
                </a:solidFill>
                <a:latin typeface="Sneakerhead BTN"/>
              </a:rPr>
              <a:t>c</a:t>
            </a:r>
            <a:endParaRPr lang="nl-NL" sz="4400" b="1" dirty="0">
              <a:solidFill>
                <a:schemeClr val="bg1"/>
              </a:solidFill>
              <a:latin typeface="Sneakerhead BTN"/>
            </a:endParaRPr>
          </a:p>
        </p:txBody>
      </p:sp>
      <p:sp>
        <p:nvSpPr>
          <p:cNvPr id="15" name="Tekstvak 14"/>
          <p:cNvSpPr txBox="1"/>
          <p:nvPr/>
        </p:nvSpPr>
        <p:spPr>
          <a:xfrm>
            <a:off x="3094892" y="1213822"/>
            <a:ext cx="44881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400" b="1" dirty="0" smtClean="0">
                <a:solidFill>
                  <a:schemeClr val="bg1"/>
                </a:solidFill>
                <a:latin typeface="Sneakerhead BTN"/>
              </a:rPr>
              <a:t>k</a:t>
            </a:r>
            <a:endParaRPr lang="nl-NL" sz="4400" b="1" dirty="0">
              <a:solidFill>
                <a:schemeClr val="bg1"/>
              </a:solidFill>
              <a:latin typeface="Sneakerhead BTN"/>
            </a:endParaRPr>
          </a:p>
        </p:txBody>
      </p:sp>
      <p:sp>
        <p:nvSpPr>
          <p:cNvPr id="16" name="Tekstvak 15"/>
          <p:cNvSpPr txBox="1"/>
          <p:nvPr/>
        </p:nvSpPr>
        <p:spPr>
          <a:xfrm>
            <a:off x="3436262" y="1202608"/>
            <a:ext cx="29256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400" b="1" dirty="0" smtClean="0">
                <a:solidFill>
                  <a:schemeClr val="bg1"/>
                </a:solidFill>
                <a:latin typeface="Sneakerhead BTN"/>
              </a:rPr>
              <a:t>-</a:t>
            </a:r>
            <a:endParaRPr lang="nl-NL" sz="4400" b="1" dirty="0">
              <a:solidFill>
                <a:schemeClr val="bg1"/>
              </a:solidFill>
              <a:latin typeface="Sneakerhead BTN"/>
            </a:endParaRPr>
          </a:p>
        </p:txBody>
      </p:sp>
      <p:sp>
        <p:nvSpPr>
          <p:cNvPr id="5" name="Rechthoek 4"/>
          <p:cNvSpPr/>
          <p:nvPr/>
        </p:nvSpPr>
        <p:spPr>
          <a:xfrm>
            <a:off x="2229508" y="2134597"/>
            <a:ext cx="511256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nl-NL" sz="3600" b="1" dirty="0">
                <a:solidFill>
                  <a:schemeClr val="bg1"/>
                </a:solidFill>
                <a:latin typeface="Sneakerhead BTN"/>
              </a:rPr>
              <a:t>Montessori College </a:t>
            </a:r>
            <a:endParaRPr lang="nl-NL" sz="3600" dirty="0"/>
          </a:p>
        </p:txBody>
      </p:sp>
    </p:spTree>
    <p:extLst>
      <p:ext uri="{BB962C8B-B14F-4D97-AF65-F5344CB8AC3E}">
        <p14:creationId xmlns:p14="http://schemas.microsoft.com/office/powerpoint/2010/main" val="40284439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advClick="0" advTm="12000">
        <p14:flash/>
      </p:transition>
    </mc:Choice>
    <mc:Fallback xmlns="">
      <p:transition advClick="0" advTm="1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5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25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5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25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5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"/>
                            </p:stCondLst>
                            <p:childTnLst>
                              <p:par>
                                <p:cTn id="59" presetID="2" presetClass="exit" presetSubtype="2" fill="hold" grpId="1" nodeType="afterEffect">
                                  <p:stCondLst>
                                    <p:cond delay="1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0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5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75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75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75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75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75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75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750" fill="hold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750" fill="hold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750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1" dur="750" fill="hold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750" fill="hold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7" grpId="0"/>
      <p:bldP spid="14" grpId="0"/>
      <p:bldP spid="15" grpId="0"/>
      <p:bldP spid="5" grpId="0"/>
      <p:bldP spid="5" grpId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2536" y="-51764"/>
            <a:ext cx="10657184" cy="7106404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899592" y="2636912"/>
            <a:ext cx="7772400" cy="821698"/>
          </a:xfrm>
        </p:spPr>
        <p:txBody>
          <a:bodyPr>
            <a:normAutofit/>
          </a:bodyPr>
          <a:lstStyle/>
          <a:p>
            <a:r>
              <a:rPr lang="nl-NL" b="1" dirty="0" smtClean="0">
                <a:solidFill>
                  <a:schemeClr val="bg1"/>
                </a:solidFill>
                <a:latin typeface="Sneakerhead BTN"/>
              </a:rPr>
              <a:t>Culturele </a:t>
            </a:r>
            <a:r>
              <a:rPr lang="nl-NL" b="1" dirty="0" smtClean="0">
                <a:solidFill>
                  <a:schemeClr val="bg1"/>
                </a:solidFill>
                <a:latin typeface="Sneakerhead BTN"/>
              </a:rPr>
              <a:t>Avond 2015</a:t>
            </a:r>
            <a:endParaRPr lang="nl-NL" b="1" dirty="0">
              <a:solidFill>
                <a:schemeClr val="bg1"/>
              </a:solidFill>
              <a:latin typeface="Sneakerhead BTN"/>
            </a:endParaRPr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401416" y="3430007"/>
            <a:ext cx="6768752" cy="1752600"/>
          </a:xfrm>
        </p:spPr>
        <p:txBody>
          <a:bodyPr/>
          <a:lstStyle/>
          <a:p>
            <a:r>
              <a:rPr lang="nl-NL" dirty="0" smtClean="0">
                <a:solidFill>
                  <a:schemeClr val="bg1"/>
                </a:solidFill>
                <a:latin typeface="Sneakerhead BTN" pitchFamily="34" charset="0"/>
              </a:rPr>
              <a:t>Kaarten te koop bij de receptie</a:t>
            </a:r>
          </a:p>
          <a:p>
            <a:r>
              <a:rPr lang="nl-NL" dirty="0" smtClean="0">
                <a:solidFill>
                  <a:schemeClr val="bg1"/>
                </a:solidFill>
                <a:latin typeface="Sneakerhead BTN" pitchFamily="34" charset="0"/>
              </a:rPr>
              <a:t>15 April 2015 Van 19:30 t/m 22:00</a:t>
            </a:r>
          </a:p>
          <a:p>
            <a:r>
              <a:rPr lang="nl-NL" dirty="0" smtClean="0">
                <a:solidFill>
                  <a:schemeClr val="bg1"/>
                </a:solidFill>
                <a:latin typeface="Sneakerhead BTN" pitchFamily="34" charset="0"/>
              </a:rPr>
              <a:t>De Lindenberg Nijmegen</a:t>
            </a:r>
            <a:endParaRPr lang="nl-NL" dirty="0">
              <a:solidFill>
                <a:schemeClr val="bg1"/>
              </a:solidFill>
              <a:latin typeface="Sneakerhead BTN" pitchFamily="34" charset="0"/>
            </a:endParaRPr>
          </a:p>
        </p:txBody>
      </p:sp>
      <p:pic>
        <p:nvPicPr>
          <p:cNvPr id="9" name="Afbeelding 8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467" t="33248" r="801" b="31577"/>
          <a:stretch/>
        </p:blipFill>
        <p:spPr>
          <a:xfrm>
            <a:off x="3345632" y="585235"/>
            <a:ext cx="2880320" cy="1628800"/>
          </a:xfrm>
          <a:prstGeom prst="rect">
            <a:avLst/>
          </a:prstGeom>
        </p:spPr>
      </p:pic>
      <p:sp>
        <p:nvSpPr>
          <p:cNvPr id="10" name="Tekstvak 9"/>
          <p:cNvSpPr txBox="1"/>
          <p:nvPr/>
        </p:nvSpPr>
        <p:spPr>
          <a:xfrm>
            <a:off x="6948264" y="5163432"/>
            <a:ext cx="195063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 smtClean="0">
                <a:solidFill>
                  <a:schemeClr val="bg1"/>
                </a:solidFill>
                <a:latin typeface="Sneakerhead BTN" pitchFamily="34" charset="0"/>
              </a:rPr>
              <a:t>Adresgegevens:</a:t>
            </a:r>
          </a:p>
          <a:p>
            <a:endParaRPr lang="nl-NL" dirty="0">
              <a:solidFill>
                <a:schemeClr val="bg1"/>
              </a:solidFill>
              <a:latin typeface="Sneakerhead BTN" pitchFamily="34" charset="0"/>
            </a:endParaRPr>
          </a:p>
          <a:p>
            <a:r>
              <a:rPr lang="nl-NL" dirty="0" smtClean="0">
                <a:solidFill>
                  <a:schemeClr val="bg1"/>
                </a:solidFill>
                <a:latin typeface="Sneakerhead BTN" pitchFamily="34" charset="0"/>
              </a:rPr>
              <a:t>De Lindenberg</a:t>
            </a:r>
          </a:p>
          <a:p>
            <a:r>
              <a:rPr lang="nl-NL" dirty="0" smtClean="0">
                <a:solidFill>
                  <a:schemeClr val="bg1"/>
                </a:solidFill>
                <a:latin typeface="Sneakerhead BTN" pitchFamily="34" charset="0"/>
              </a:rPr>
              <a:t>Ridderstraat 23</a:t>
            </a:r>
          </a:p>
          <a:p>
            <a:r>
              <a:rPr lang="nl-NL" dirty="0" smtClean="0">
                <a:solidFill>
                  <a:schemeClr val="bg1"/>
                </a:solidFill>
                <a:latin typeface="Sneakerhead BTN" pitchFamily="34" charset="0"/>
              </a:rPr>
              <a:t>Nijmegen</a:t>
            </a:r>
          </a:p>
        </p:txBody>
      </p:sp>
      <p:sp>
        <p:nvSpPr>
          <p:cNvPr id="6" name="Tekstvak 5"/>
          <p:cNvSpPr txBox="1"/>
          <p:nvPr/>
        </p:nvSpPr>
        <p:spPr>
          <a:xfrm>
            <a:off x="1769547" y="1185441"/>
            <a:ext cx="63130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800" b="1" dirty="0" smtClean="0">
                <a:solidFill>
                  <a:schemeClr val="bg1"/>
                </a:solidFill>
                <a:latin typeface="Sneakerhead BTN"/>
              </a:rPr>
              <a:t>C</a:t>
            </a:r>
            <a:endParaRPr lang="nl-NL" sz="4800" b="1" dirty="0">
              <a:solidFill>
                <a:schemeClr val="bg1"/>
              </a:solidFill>
              <a:latin typeface="Sneakerhead BTN"/>
            </a:endParaRPr>
          </a:p>
        </p:txBody>
      </p:sp>
      <p:pic>
        <p:nvPicPr>
          <p:cNvPr id="11" name="Afbeelding 1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268" t="33016" b="31437"/>
          <a:stretch/>
        </p:blipFill>
        <p:spPr>
          <a:xfrm>
            <a:off x="-326869" y="5867134"/>
            <a:ext cx="1588827" cy="907951"/>
          </a:xfrm>
          <a:prstGeom prst="rect">
            <a:avLst/>
          </a:prstGeom>
        </p:spPr>
      </p:pic>
      <p:sp>
        <p:nvSpPr>
          <p:cNvPr id="7" name="Tekstvak 6"/>
          <p:cNvSpPr txBox="1"/>
          <p:nvPr/>
        </p:nvSpPr>
        <p:spPr>
          <a:xfrm>
            <a:off x="2181096" y="1216220"/>
            <a:ext cx="42596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400" b="1" dirty="0">
                <a:solidFill>
                  <a:schemeClr val="bg1"/>
                </a:solidFill>
              </a:rPr>
              <a:t>h</a:t>
            </a:r>
          </a:p>
        </p:txBody>
      </p:sp>
      <p:sp>
        <p:nvSpPr>
          <p:cNvPr id="13" name="Tekstvak 12"/>
          <p:cNvSpPr txBox="1"/>
          <p:nvPr/>
        </p:nvSpPr>
        <p:spPr>
          <a:xfrm>
            <a:off x="2480882" y="1196298"/>
            <a:ext cx="46754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400" b="1" dirty="0">
                <a:solidFill>
                  <a:schemeClr val="bg1"/>
                </a:solidFill>
                <a:latin typeface="Sneakerhead BTN"/>
              </a:rPr>
              <a:t>e</a:t>
            </a:r>
          </a:p>
        </p:txBody>
      </p:sp>
      <p:sp>
        <p:nvSpPr>
          <p:cNvPr id="14" name="Tekstvak 13"/>
          <p:cNvSpPr txBox="1"/>
          <p:nvPr/>
        </p:nvSpPr>
        <p:spPr>
          <a:xfrm>
            <a:off x="2787350" y="1196298"/>
            <a:ext cx="57606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400" b="1" dirty="0" smtClean="0">
                <a:solidFill>
                  <a:schemeClr val="bg1"/>
                </a:solidFill>
                <a:latin typeface="Sneakerhead BTN"/>
              </a:rPr>
              <a:t>c</a:t>
            </a:r>
            <a:endParaRPr lang="nl-NL" sz="4400" b="1" dirty="0">
              <a:solidFill>
                <a:schemeClr val="bg1"/>
              </a:solidFill>
              <a:latin typeface="Sneakerhead BTN"/>
            </a:endParaRPr>
          </a:p>
        </p:txBody>
      </p:sp>
      <p:sp>
        <p:nvSpPr>
          <p:cNvPr id="15" name="Tekstvak 14"/>
          <p:cNvSpPr txBox="1"/>
          <p:nvPr/>
        </p:nvSpPr>
        <p:spPr>
          <a:xfrm>
            <a:off x="3094892" y="1213822"/>
            <a:ext cx="44881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400" b="1" dirty="0" smtClean="0">
                <a:solidFill>
                  <a:schemeClr val="bg1"/>
                </a:solidFill>
                <a:latin typeface="Sneakerhead BTN"/>
              </a:rPr>
              <a:t>k</a:t>
            </a:r>
            <a:endParaRPr lang="nl-NL" sz="4400" b="1" dirty="0">
              <a:solidFill>
                <a:schemeClr val="bg1"/>
              </a:solidFill>
              <a:latin typeface="Sneakerhead BTN"/>
            </a:endParaRPr>
          </a:p>
        </p:txBody>
      </p:sp>
      <p:sp>
        <p:nvSpPr>
          <p:cNvPr id="16" name="Tekstvak 15"/>
          <p:cNvSpPr txBox="1"/>
          <p:nvPr/>
        </p:nvSpPr>
        <p:spPr>
          <a:xfrm>
            <a:off x="3436262" y="1202608"/>
            <a:ext cx="29256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400" b="1" dirty="0" smtClean="0">
                <a:solidFill>
                  <a:schemeClr val="bg1"/>
                </a:solidFill>
                <a:latin typeface="Sneakerhead BTN"/>
              </a:rPr>
              <a:t>-</a:t>
            </a:r>
            <a:endParaRPr lang="nl-NL" sz="4400" b="1" dirty="0">
              <a:solidFill>
                <a:schemeClr val="bg1"/>
              </a:solidFill>
              <a:latin typeface="Sneakerhead BTN"/>
            </a:endParaRPr>
          </a:p>
        </p:txBody>
      </p:sp>
      <p:sp>
        <p:nvSpPr>
          <p:cNvPr id="5" name="Rechthoek 4"/>
          <p:cNvSpPr/>
          <p:nvPr/>
        </p:nvSpPr>
        <p:spPr>
          <a:xfrm>
            <a:off x="2229508" y="2134597"/>
            <a:ext cx="511256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nl-NL" sz="3600" b="1" dirty="0">
                <a:solidFill>
                  <a:schemeClr val="bg1"/>
                </a:solidFill>
                <a:latin typeface="Sneakerhead BTN"/>
              </a:rPr>
              <a:t>Montessori College </a:t>
            </a:r>
            <a:endParaRPr lang="nl-NL" sz="3600" dirty="0"/>
          </a:p>
        </p:txBody>
      </p:sp>
    </p:spTree>
    <p:extLst>
      <p:ext uri="{BB962C8B-B14F-4D97-AF65-F5344CB8AC3E}">
        <p14:creationId xmlns:p14="http://schemas.microsoft.com/office/powerpoint/2010/main" val="40284439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advClick="0" advTm="12000">
        <p14:flash/>
      </p:transition>
    </mc:Choice>
    <mc:Fallback xmlns="">
      <p:transition advClick="0" advTm="1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5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25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5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25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5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"/>
                            </p:stCondLst>
                            <p:childTnLst>
                              <p:par>
                                <p:cTn id="59" presetID="2" presetClass="exit" presetSubtype="2" fill="hold" grpId="1" nodeType="afterEffect">
                                  <p:stCondLst>
                                    <p:cond delay="1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0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5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75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75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75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75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75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75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750" fill="hold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750" fill="hold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750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1" dur="750" fill="hold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750" fill="hold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7" grpId="0"/>
      <p:bldP spid="14" grpId="0"/>
      <p:bldP spid="15" grpId="0"/>
      <p:bldP spid="5" grpId="0"/>
      <p:bldP spid="5" grpId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2536" y="-51764"/>
            <a:ext cx="10657184" cy="7106404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899592" y="2636912"/>
            <a:ext cx="7772400" cy="821698"/>
          </a:xfrm>
        </p:spPr>
        <p:txBody>
          <a:bodyPr>
            <a:normAutofit/>
          </a:bodyPr>
          <a:lstStyle/>
          <a:p>
            <a:r>
              <a:rPr lang="nl-NL" b="1" dirty="0" smtClean="0">
                <a:solidFill>
                  <a:schemeClr val="bg1"/>
                </a:solidFill>
                <a:latin typeface="Sneakerhead BTN"/>
              </a:rPr>
              <a:t>Culturele </a:t>
            </a:r>
            <a:r>
              <a:rPr lang="nl-NL" b="1" dirty="0" smtClean="0">
                <a:solidFill>
                  <a:schemeClr val="bg1"/>
                </a:solidFill>
                <a:latin typeface="Sneakerhead BTN"/>
              </a:rPr>
              <a:t>Avond 2015</a:t>
            </a:r>
            <a:endParaRPr lang="nl-NL" b="1" dirty="0">
              <a:solidFill>
                <a:schemeClr val="bg1"/>
              </a:solidFill>
              <a:latin typeface="Sneakerhead BTN"/>
            </a:endParaRPr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401416" y="3430007"/>
            <a:ext cx="6768752" cy="1752600"/>
          </a:xfrm>
        </p:spPr>
        <p:txBody>
          <a:bodyPr/>
          <a:lstStyle/>
          <a:p>
            <a:r>
              <a:rPr lang="nl-NL" dirty="0" smtClean="0">
                <a:solidFill>
                  <a:schemeClr val="bg1"/>
                </a:solidFill>
                <a:latin typeface="Sneakerhead BTN" pitchFamily="34" charset="0"/>
              </a:rPr>
              <a:t>Kaarten te koop bij de receptie</a:t>
            </a:r>
          </a:p>
          <a:p>
            <a:r>
              <a:rPr lang="nl-NL" dirty="0" smtClean="0">
                <a:solidFill>
                  <a:schemeClr val="bg1"/>
                </a:solidFill>
                <a:latin typeface="Sneakerhead BTN" pitchFamily="34" charset="0"/>
              </a:rPr>
              <a:t>15 April 2015 Van 19:30 t/m 22:00</a:t>
            </a:r>
          </a:p>
          <a:p>
            <a:r>
              <a:rPr lang="nl-NL" dirty="0" smtClean="0">
                <a:solidFill>
                  <a:schemeClr val="bg1"/>
                </a:solidFill>
                <a:latin typeface="Sneakerhead BTN" pitchFamily="34" charset="0"/>
              </a:rPr>
              <a:t>De Lindenberg Nijmegen</a:t>
            </a:r>
            <a:endParaRPr lang="nl-NL" dirty="0">
              <a:solidFill>
                <a:schemeClr val="bg1"/>
              </a:solidFill>
              <a:latin typeface="Sneakerhead BTN" pitchFamily="34" charset="0"/>
            </a:endParaRPr>
          </a:p>
        </p:txBody>
      </p:sp>
      <p:pic>
        <p:nvPicPr>
          <p:cNvPr id="9" name="Afbeelding 8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467" t="33248" r="801" b="31577"/>
          <a:stretch/>
        </p:blipFill>
        <p:spPr>
          <a:xfrm>
            <a:off x="3345632" y="585235"/>
            <a:ext cx="2880320" cy="1628800"/>
          </a:xfrm>
          <a:prstGeom prst="rect">
            <a:avLst/>
          </a:prstGeom>
        </p:spPr>
      </p:pic>
      <p:sp>
        <p:nvSpPr>
          <p:cNvPr id="10" name="Tekstvak 9"/>
          <p:cNvSpPr txBox="1"/>
          <p:nvPr/>
        </p:nvSpPr>
        <p:spPr>
          <a:xfrm>
            <a:off x="6948264" y="5163432"/>
            <a:ext cx="195063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 smtClean="0">
                <a:solidFill>
                  <a:schemeClr val="bg1"/>
                </a:solidFill>
                <a:latin typeface="Sneakerhead BTN" pitchFamily="34" charset="0"/>
              </a:rPr>
              <a:t>Adresgegevens:</a:t>
            </a:r>
          </a:p>
          <a:p>
            <a:endParaRPr lang="nl-NL" dirty="0">
              <a:solidFill>
                <a:schemeClr val="bg1"/>
              </a:solidFill>
              <a:latin typeface="Sneakerhead BTN" pitchFamily="34" charset="0"/>
            </a:endParaRPr>
          </a:p>
          <a:p>
            <a:r>
              <a:rPr lang="nl-NL" dirty="0" smtClean="0">
                <a:solidFill>
                  <a:schemeClr val="bg1"/>
                </a:solidFill>
                <a:latin typeface="Sneakerhead BTN" pitchFamily="34" charset="0"/>
              </a:rPr>
              <a:t>De Lindenberg</a:t>
            </a:r>
          </a:p>
          <a:p>
            <a:r>
              <a:rPr lang="nl-NL" dirty="0" smtClean="0">
                <a:solidFill>
                  <a:schemeClr val="bg1"/>
                </a:solidFill>
                <a:latin typeface="Sneakerhead BTN" pitchFamily="34" charset="0"/>
              </a:rPr>
              <a:t>Ridderstraat 23</a:t>
            </a:r>
          </a:p>
          <a:p>
            <a:r>
              <a:rPr lang="nl-NL" dirty="0" smtClean="0">
                <a:solidFill>
                  <a:schemeClr val="bg1"/>
                </a:solidFill>
                <a:latin typeface="Sneakerhead BTN" pitchFamily="34" charset="0"/>
              </a:rPr>
              <a:t>Nijmegen</a:t>
            </a:r>
          </a:p>
        </p:txBody>
      </p:sp>
      <p:sp>
        <p:nvSpPr>
          <p:cNvPr id="6" name="Tekstvak 5"/>
          <p:cNvSpPr txBox="1"/>
          <p:nvPr/>
        </p:nvSpPr>
        <p:spPr>
          <a:xfrm>
            <a:off x="1769547" y="1185441"/>
            <a:ext cx="63130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800" b="1" dirty="0" smtClean="0">
                <a:solidFill>
                  <a:schemeClr val="bg1"/>
                </a:solidFill>
                <a:latin typeface="Sneakerhead BTN"/>
              </a:rPr>
              <a:t>C</a:t>
            </a:r>
            <a:endParaRPr lang="nl-NL" sz="4800" b="1" dirty="0">
              <a:solidFill>
                <a:schemeClr val="bg1"/>
              </a:solidFill>
              <a:latin typeface="Sneakerhead BTN"/>
            </a:endParaRPr>
          </a:p>
        </p:txBody>
      </p:sp>
      <p:pic>
        <p:nvPicPr>
          <p:cNvPr id="11" name="Afbeelding 1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268" t="33016" b="31437"/>
          <a:stretch/>
        </p:blipFill>
        <p:spPr>
          <a:xfrm>
            <a:off x="-326869" y="5867134"/>
            <a:ext cx="1588827" cy="907951"/>
          </a:xfrm>
          <a:prstGeom prst="rect">
            <a:avLst/>
          </a:prstGeom>
        </p:spPr>
      </p:pic>
      <p:sp>
        <p:nvSpPr>
          <p:cNvPr id="7" name="Tekstvak 6"/>
          <p:cNvSpPr txBox="1"/>
          <p:nvPr/>
        </p:nvSpPr>
        <p:spPr>
          <a:xfrm>
            <a:off x="2181096" y="1216220"/>
            <a:ext cx="42596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400" b="1" dirty="0">
                <a:solidFill>
                  <a:schemeClr val="bg1"/>
                </a:solidFill>
              </a:rPr>
              <a:t>h</a:t>
            </a:r>
          </a:p>
        </p:txBody>
      </p:sp>
      <p:sp>
        <p:nvSpPr>
          <p:cNvPr id="13" name="Tekstvak 12"/>
          <p:cNvSpPr txBox="1"/>
          <p:nvPr/>
        </p:nvSpPr>
        <p:spPr>
          <a:xfrm>
            <a:off x="2480882" y="1196298"/>
            <a:ext cx="46754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400" b="1" dirty="0">
                <a:solidFill>
                  <a:schemeClr val="bg1"/>
                </a:solidFill>
                <a:latin typeface="Sneakerhead BTN"/>
              </a:rPr>
              <a:t>e</a:t>
            </a:r>
          </a:p>
        </p:txBody>
      </p:sp>
      <p:sp>
        <p:nvSpPr>
          <p:cNvPr id="14" name="Tekstvak 13"/>
          <p:cNvSpPr txBox="1"/>
          <p:nvPr/>
        </p:nvSpPr>
        <p:spPr>
          <a:xfrm>
            <a:off x="2787350" y="1196298"/>
            <a:ext cx="57606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400" b="1" dirty="0" smtClean="0">
                <a:solidFill>
                  <a:schemeClr val="bg1"/>
                </a:solidFill>
                <a:latin typeface="Sneakerhead BTN"/>
              </a:rPr>
              <a:t>c</a:t>
            </a:r>
            <a:endParaRPr lang="nl-NL" sz="4400" b="1" dirty="0">
              <a:solidFill>
                <a:schemeClr val="bg1"/>
              </a:solidFill>
              <a:latin typeface="Sneakerhead BTN"/>
            </a:endParaRPr>
          </a:p>
        </p:txBody>
      </p:sp>
      <p:sp>
        <p:nvSpPr>
          <p:cNvPr id="15" name="Tekstvak 14"/>
          <p:cNvSpPr txBox="1"/>
          <p:nvPr/>
        </p:nvSpPr>
        <p:spPr>
          <a:xfrm>
            <a:off x="3094892" y="1213822"/>
            <a:ext cx="44881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400" b="1" dirty="0" smtClean="0">
                <a:solidFill>
                  <a:schemeClr val="bg1"/>
                </a:solidFill>
                <a:latin typeface="Sneakerhead BTN"/>
              </a:rPr>
              <a:t>k</a:t>
            </a:r>
            <a:endParaRPr lang="nl-NL" sz="4400" b="1" dirty="0">
              <a:solidFill>
                <a:schemeClr val="bg1"/>
              </a:solidFill>
              <a:latin typeface="Sneakerhead BTN"/>
            </a:endParaRPr>
          </a:p>
        </p:txBody>
      </p:sp>
      <p:sp>
        <p:nvSpPr>
          <p:cNvPr id="16" name="Tekstvak 15"/>
          <p:cNvSpPr txBox="1"/>
          <p:nvPr/>
        </p:nvSpPr>
        <p:spPr>
          <a:xfrm>
            <a:off x="3436262" y="1202608"/>
            <a:ext cx="29256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400" b="1" dirty="0" smtClean="0">
                <a:solidFill>
                  <a:schemeClr val="bg1"/>
                </a:solidFill>
                <a:latin typeface="Sneakerhead BTN"/>
              </a:rPr>
              <a:t>-</a:t>
            </a:r>
            <a:endParaRPr lang="nl-NL" sz="4400" b="1" dirty="0">
              <a:solidFill>
                <a:schemeClr val="bg1"/>
              </a:solidFill>
              <a:latin typeface="Sneakerhead BTN"/>
            </a:endParaRPr>
          </a:p>
        </p:txBody>
      </p:sp>
      <p:sp>
        <p:nvSpPr>
          <p:cNvPr id="5" name="Rechthoek 4"/>
          <p:cNvSpPr/>
          <p:nvPr/>
        </p:nvSpPr>
        <p:spPr>
          <a:xfrm>
            <a:off x="2229508" y="2134597"/>
            <a:ext cx="511256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nl-NL" sz="3600" b="1" dirty="0">
                <a:solidFill>
                  <a:schemeClr val="bg1"/>
                </a:solidFill>
                <a:latin typeface="Sneakerhead BTN"/>
              </a:rPr>
              <a:t>Montessori College </a:t>
            </a:r>
            <a:endParaRPr lang="nl-NL" sz="3600" dirty="0"/>
          </a:p>
        </p:txBody>
      </p:sp>
    </p:spTree>
    <p:extLst>
      <p:ext uri="{BB962C8B-B14F-4D97-AF65-F5344CB8AC3E}">
        <p14:creationId xmlns:p14="http://schemas.microsoft.com/office/powerpoint/2010/main" val="40284439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advClick="0" advTm="12000">
        <p14:flash/>
      </p:transition>
    </mc:Choice>
    <mc:Fallback xmlns="">
      <p:transition advClick="0" advTm="1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5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25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5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25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5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"/>
                            </p:stCondLst>
                            <p:childTnLst>
                              <p:par>
                                <p:cTn id="59" presetID="2" presetClass="exit" presetSubtype="2" fill="hold" grpId="1" nodeType="afterEffect">
                                  <p:stCondLst>
                                    <p:cond delay="1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0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5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75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75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75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75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75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75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750" fill="hold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750" fill="hold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750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1" dur="750" fill="hold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750" fill="hold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7" grpId="0"/>
      <p:bldP spid="14" grpId="0"/>
      <p:bldP spid="15" grpId="0"/>
      <p:bldP spid="5" grpId="0"/>
      <p:bldP spid="5" grpId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2536" y="-51764"/>
            <a:ext cx="10657184" cy="7106404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899592" y="2636912"/>
            <a:ext cx="7772400" cy="821698"/>
          </a:xfrm>
        </p:spPr>
        <p:txBody>
          <a:bodyPr>
            <a:normAutofit/>
          </a:bodyPr>
          <a:lstStyle/>
          <a:p>
            <a:r>
              <a:rPr lang="nl-NL" b="1" dirty="0" smtClean="0">
                <a:solidFill>
                  <a:schemeClr val="bg1"/>
                </a:solidFill>
                <a:latin typeface="Sneakerhead BTN"/>
              </a:rPr>
              <a:t>Culturele </a:t>
            </a:r>
            <a:r>
              <a:rPr lang="nl-NL" b="1" dirty="0" smtClean="0">
                <a:solidFill>
                  <a:schemeClr val="bg1"/>
                </a:solidFill>
                <a:latin typeface="Sneakerhead BTN"/>
              </a:rPr>
              <a:t>Avond 2015</a:t>
            </a:r>
            <a:endParaRPr lang="nl-NL" b="1" dirty="0">
              <a:solidFill>
                <a:schemeClr val="bg1"/>
              </a:solidFill>
              <a:latin typeface="Sneakerhead BTN"/>
            </a:endParaRPr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401416" y="3430007"/>
            <a:ext cx="6768752" cy="1752600"/>
          </a:xfrm>
        </p:spPr>
        <p:txBody>
          <a:bodyPr/>
          <a:lstStyle/>
          <a:p>
            <a:r>
              <a:rPr lang="nl-NL" dirty="0" smtClean="0">
                <a:solidFill>
                  <a:schemeClr val="bg1"/>
                </a:solidFill>
                <a:latin typeface="Sneakerhead BTN" pitchFamily="34" charset="0"/>
              </a:rPr>
              <a:t>Kaarten te koop bij de receptie</a:t>
            </a:r>
          </a:p>
          <a:p>
            <a:r>
              <a:rPr lang="nl-NL" dirty="0" smtClean="0">
                <a:solidFill>
                  <a:schemeClr val="bg1"/>
                </a:solidFill>
                <a:latin typeface="Sneakerhead BTN" pitchFamily="34" charset="0"/>
              </a:rPr>
              <a:t>15 April 2015 Van 19:30 t/m 22:00</a:t>
            </a:r>
          </a:p>
          <a:p>
            <a:r>
              <a:rPr lang="nl-NL" dirty="0" smtClean="0">
                <a:solidFill>
                  <a:schemeClr val="bg1"/>
                </a:solidFill>
                <a:latin typeface="Sneakerhead BTN" pitchFamily="34" charset="0"/>
              </a:rPr>
              <a:t>De Lindenberg Nijmegen</a:t>
            </a:r>
            <a:endParaRPr lang="nl-NL" dirty="0">
              <a:solidFill>
                <a:schemeClr val="bg1"/>
              </a:solidFill>
              <a:latin typeface="Sneakerhead BTN" pitchFamily="34" charset="0"/>
            </a:endParaRPr>
          </a:p>
        </p:txBody>
      </p:sp>
      <p:pic>
        <p:nvPicPr>
          <p:cNvPr id="9" name="Afbeelding 8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467" t="33248" r="801" b="31577"/>
          <a:stretch/>
        </p:blipFill>
        <p:spPr>
          <a:xfrm>
            <a:off x="3345632" y="585235"/>
            <a:ext cx="2880320" cy="1628800"/>
          </a:xfrm>
          <a:prstGeom prst="rect">
            <a:avLst/>
          </a:prstGeom>
        </p:spPr>
      </p:pic>
      <p:sp>
        <p:nvSpPr>
          <p:cNvPr id="10" name="Tekstvak 9"/>
          <p:cNvSpPr txBox="1"/>
          <p:nvPr/>
        </p:nvSpPr>
        <p:spPr>
          <a:xfrm>
            <a:off x="6948264" y="5163432"/>
            <a:ext cx="195063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 smtClean="0">
                <a:solidFill>
                  <a:schemeClr val="bg1"/>
                </a:solidFill>
                <a:latin typeface="Sneakerhead BTN" pitchFamily="34" charset="0"/>
              </a:rPr>
              <a:t>Adresgegevens:</a:t>
            </a:r>
          </a:p>
          <a:p>
            <a:endParaRPr lang="nl-NL" dirty="0">
              <a:solidFill>
                <a:schemeClr val="bg1"/>
              </a:solidFill>
              <a:latin typeface="Sneakerhead BTN" pitchFamily="34" charset="0"/>
            </a:endParaRPr>
          </a:p>
          <a:p>
            <a:r>
              <a:rPr lang="nl-NL" dirty="0" smtClean="0">
                <a:solidFill>
                  <a:schemeClr val="bg1"/>
                </a:solidFill>
                <a:latin typeface="Sneakerhead BTN" pitchFamily="34" charset="0"/>
              </a:rPr>
              <a:t>De Lindenberg</a:t>
            </a:r>
          </a:p>
          <a:p>
            <a:r>
              <a:rPr lang="nl-NL" dirty="0" smtClean="0">
                <a:solidFill>
                  <a:schemeClr val="bg1"/>
                </a:solidFill>
                <a:latin typeface="Sneakerhead BTN" pitchFamily="34" charset="0"/>
              </a:rPr>
              <a:t>Ridderstraat 23</a:t>
            </a:r>
          </a:p>
          <a:p>
            <a:r>
              <a:rPr lang="nl-NL" dirty="0" smtClean="0">
                <a:solidFill>
                  <a:schemeClr val="bg1"/>
                </a:solidFill>
                <a:latin typeface="Sneakerhead BTN" pitchFamily="34" charset="0"/>
              </a:rPr>
              <a:t>Nijmegen</a:t>
            </a:r>
          </a:p>
        </p:txBody>
      </p:sp>
      <p:sp>
        <p:nvSpPr>
          <p:cNvPr id="6" name="Tekstvak 5"/>
          <p:cNvSpPr txBox="1"/>
          <p:nvPr/>
        </p:nvSpPr>
        <p:spPr>
          <a:xfrm>
            <a:off x="1769547" y="1185441"/>
            <a:ext cx="63130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800" b="1" dirty="0" smtClean="0">
                <a:solidFill>
                  <a:schemeClr val="bg1"/>
                </a:solidFill>
                <a:latin typeface="Sneakerhead BTN"/>
              </a:rPr>
              <a:t>C</a:t>
            </a:r>
            <a:endParaRPr lang="nl-NL" sz="4800" b="1" dirty="0">
              <a:solidFill>
                <a:schemeClr val="bg1"/>
              </a:solidFill>
              <a:latin typeface="Sneakerhead BTN"/>
            </a:endParaRPr>
          </a:p>
        </p:txBody>
      </p:sp>
      <p:pic>
        <p:nvPicPr>
          <p:cNvPr id="11" name="Afbeelding 1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268" t="33016" b="31437"/>
          <a:stretch/>
        </p:blipFill>
        <p:spPr>
          <a:xfrm>
            <a:off x="-326869" y="5867134"/>
            <a:ext cx="1588827" cy="907951"/>
          </a:xfrm>
          <a:prstGeom prst="rect">
            <a:avLst/>
          </a:prstGeom>
        </p:spPr>
      </p:pic>
      <p:sp>
        <p:nvSpPr>
          <p:cNvPr id="7" name="Tekstvak 6"/>
          <p:cNvSpPr txBox="1"/>
          <p:nvPr/>
        </p:nvSpPr>
        <p:spPr>
          <a:xfrm>
            <a:off x="2181096" y="1216220"/>
            <a:ext cx="42596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400" b="1" dirty="0">
                <a:solidFill>
                  <a:schemeClr val="bg1"/>
                </a:solidFill>
              </a:rPr>
              <a:t>h</a:t>
            </a:r>
          </a:p>
        </p:txBody>
      </p:sp>
      <p:sp>
        <p:nvSpPr>
          <p:cNvPr id="13" name="Tekstvak 12"/>
          <p:cNvSpPr txBox="1"/>
          <p:nvPr/>
        </p:nvSpPr>
        <p:spPr>
          <a:xfrm>
            <a:off x="2480882" y="1196298"/>
            <a:ext cx="46754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400" b="1" dirty="0">
                <a:solidFill>
                  <a:schemeClr val="bg1"/>
                </a:solidFill>
                <a:latin typeface="Sneakerhead BTN"/>
              </a:rPr>
              <a:t>e</a:t>
            </a:r>
          </a:p>
        </p:txBody>
      </p:sp>
      <p:sp>
        <p:nvSpPr>
          <p:cNvPr id="14" name="Tekstvak 13"/>
          <p:cNvSpPr txBox="1"/>
          <p:nvPr/>
        </p:nvSpPr>
        <p:spPr>
          <a:xfrm>
            <a:off x="2787350" y="1196298"/>
            <a:ext cx="57606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400" b="1" dirty="0" smtClean="0">
                <a:solidFill>
                  <a:schemeClr val="bg1"/>
                </a:solidFill>
                <a:latin typeface="Sneakerhead BTN"/>
              </a:rPr>
              <a:t>c</a:t>
            </a:r>
            <a:endParaRPr lang="nl-NL" sz="4400" b="1" dirty="0">
              <a:solidFill>
                <a:schemeClr val="bg1"/>
              </a:solidFill>
              <a:latin typeface="Sneakerhead BTN"/>
            </a:endParaRPr>
          </a:p>
        </p:txBody>
      </p:sp>
      <p:sp>
        <p:nvSpPr>
          <p:cNvPr id="15" name="Tekstvak 14"/>
          <p:cNvSpPr txBox="1"/>
          <p:nvPr/>
        </p:nvSpPr>
        <p:spPr>
          <a:xfrm>
            <a:off x="3094892" y="1213822"/>
            <a:ext cx="44881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400" b="1" dirty="0" smtClean="0">
                <a:solidFill>
                  <a:schemeClr val="bg1"/>
                </a:solidFill>
                <a:latin typeface="Sneakerhead BTN"/>
              </a:rPr>
              <a:t>k</a:t>
            </a:r>
            <a:endParaRPr lang="nl-NL" sz="4400" b="1" dirty="0">
              <a:solidFill>
                <a:schemeClr val="bg1"/>
              </a:solidFill>
              <a:latin typeface="Sneakerhead BTN"/>
            </a:endParaRPr>
          </a:p>
        </p:txBody>
      </p:sp>
      <p:sp>
        <p:nvSpPr>
          <p:cNvPr id="16" name="Tekstvak 15"/>
          <p:cNvSpPr txBox="1"/>
          <p:nvPr/>
        </p:nvSpPr>
        <p:spPr>
          <a:xfrm>
            <a:off x="3436262" y="1202608"/>
            <a:ext cx="29256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400" b="1" dirty="0" smtClean="0">
                <a:solidFill>
                  <a:schemeClr val="bg1"/>
                </a:solidFill>
                <a:latin typeface="Sneakerhead BTN"/>
              </a:rPr>
              <a:t>-</a:t>
            </a:r>
            <a:endParaRPr lang="nl-NL" sz="4400" b="1" dirty="0">
              <a:solidFill>
                <a:schemeClr val="bg1"/>
              </a:solidFill>
              <a:latin typeface="Sneakerhead BTN"/>
            </a:endParaRPr>
          </a:p>
        </p:txBody>
      </p:sp>
      <p:sp>
        <p:nvSpPr>
          <p:cNvPr id="5" name="Rechthoek 4"/>
          <p:cNvSpPr/>
          <p:nvPr/>
        </p:nvSpPr>
        <p:spPr>
          <a:xfrm>
            <a:off x="2229508" y="2134597"/>
            <a:ext cx="511256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nl-NL" sz="3600" b="1" dirty="0">
                <a:solidFill>
                  <a:schemeClr val="bg1"/>
                </a:solidFill>
                <a:latin typeface="Sneakerhead BTN"/>
              </a:rPr>
              <a:t>Montessori College </a:t>
            </a:r>
            <a:endParaRPr lang="nl-NL" sz="3600" dirty="0"/>
          </a:p>
        </p:txBody>
      </p:sp>
    </p:spTree>
    <p:extLst>
      <p:ext uri="{BB962C8B-B14F-4D97-AF65-F5344CB8AC3E}">
        <p14:creationId xmlns:p14="http://schemas.microsoft.com/office/powerpoint/2010/main" val="40284439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advClick="0" advTm="12000">
        <p14:flash/>
      </p:transition>
    </mc:Choice>
    <mc:Fallback xmlns="">
      <p:transition advClick="0" advTm="1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5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25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5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25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5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"/>
                            </p:stCondLst>
                            <p:childTnLst>
                              <p:par>
                                <p:cTn id="59" presetID="2" presetClass="exit" presetSubtype="2" fill="hold" grpId="1" nodeType="afterEffect">
                                  <p:stCondLst>
                                    <p:cond delay="1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0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5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75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75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75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75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75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75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750" fill="hold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750" fill="hold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750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1" dur="750" fill="hold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750" fill="hold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7" grpId="0"/>
      <p:bldP spid="14" grpId="0"/>
      <p:bldP spid="15" grpId="0"/>
      <p:bldP spid="5" grpId="0"/>
      <p:bldP spid="5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2536" y="-51764"/>
            <a:ext cx="10657184" cy="7106404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899592" y="2636912"/>
            <a:ext cx="7772400" cy="821698"/>
          </a:xfrm>
        </p:spPr>
        <p:txBody>
          <a:bodyPr>
            <a:normAutofit/>
          </a:bodyPr>
          <a:lstStyle/>
          <a:p>
            <a:r>
              <a:rPr lang="nl-NL" b="1" dirty="0" smtClean="0">
                <a:solidFill>
                  <a:schemeClr val="bg1"/>
                </a:solidFill>
                <a:latin typeface="Sneakerhead BTN"/>
              </a:rPr>
              <a:t>Culturele </a:t>
            </a:r>
            <a:r>
              <a:rPr lang="nl-NL" b="1" dirty="0" smtClean="0">
                <a:solidFill>
                  <a:schemeClr val="bg1"/>
                </a:solidFill>
                <a:latin typeface="Sneakerhead BTN"/>
              </a:rPr>
              <a:t>Avond 2015</a:t>
            </a:r>
            <a:endParaRPr lang="nl-NL" b="1" dirty="0">
              <a:solidFill>
                <a:schemeClr val="bg1"/>
              </a:solidFill>
              <a:latin typeface="Sneakerhead BTN"/>
            </a:endParaRPr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401416" y="3430007"/>
            <a:ext cx="6768752" cy="1752600"/>
          </a:xfrm>
        </p:spPr>
        <p:txBody>
          <a:bodyPr/>
          <a:lstStyle/>
          <a:p>
            <a:r>
              <a:rPr lang="nl-NL" dirty="0" smtClean="0">
                <a:solidFill>
                  <a:schemeClr val="bg1"/>
                </a:solidFill>
                <a:latin typeface="Sneakerhead BTN" pitchFamily="34" charset="0"/>
              </a:rPr>
              <a:t>Kaarten te koop bij de receptie</a:t>
            </a:r>
          </a:p>
          <a:p>
            <a:r>
              <a:rPr lang="nl-NL" dirty="0" smtClean="0">
                <a:solidFill>
                  <a:schemeClr val="bg1"/>
                </a:solidFill>
                <a:latin typeface="Sneakerhead BTN" pitchFamily="34" charset="0"/>
              </a:rPr>
              <a:t>15 April 2015 Van 19:30 t/m 22:00</a:t>
            </a:r>
          </a:p>
          <a:p>
            <a:r>
              <a:rPr lang="nl-NL" dirty="0" smtClean="0">
                <a:solidFill>
                  <a:schemeClr val="bg1"/>
                </a:solidFill>
                <a:latin typeface="Sneakerhead BTN" pitchFamily="34" charset="0"/>
              </a:rPr>
              <a:t>De Lindenberg Nijmegen</a:t>
            </a:r>
            <a:endParaRPr lang="nl-NL" dirty="0">
              <a:solidFill>
                <a:schemeClr val="bg1"/>
              </a:solidFill>
              <a:latin typeface="Sneakerhead BTN" pitchFamily="34" charset="0"/>
            </a:endParaRPr>
          </a:p>
        </p:txBody>
      </p:sp>
      <p:pic>
        <p:nvPicPr>
          <p:cNvPr id="9" name="Afbeelding 8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467" t="33248" r="801" b="31577"/>
          <a:stretch/>
        </p:blipFill>
        <p:spPr>
          <a:xfrm>
            <a:off x="3345632" y="585235"/>
            <a:ext cx="2880320" cy="1628800"/>
          </a:xfrm>
          <a:prstGeom prst="rect">
            <a:avLst/>
          </a:prstGeom>
        </p:spPr>
      </p:pic>
      <p:sp>
        <p:nvSpPr>
          <p:cNvPr id="10" name="Tekstvak 9"/>
          <p:cNvSpPr txBox="1"/>
          <p:nvPr/>
        </p:nvSpPr>
        <p:spPr>
          <a:xfrm>
            <a:off x="6948264" y="5163432"/>
            <a:ext cx="195063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 smtClean="0">
                <a:solidFill>
                  <a:schemeClr val="bg1"/>
                </a:solidFill>
                <a:latin typeface="Sneakerhead BTN" pitchFamily="34" charset="0"/>
              </a:rPr>
              <a:t>Adresgegevens:</a:t>
            </a:r>
          </a:p>
          <a:p>
            <a:endParaRPr lang="nl-NL" dirty="0">
              <a:solidFill>
                <a:schemeClr val="bg1"/>
              </a:solidFill>
              <a:latin typeface="Sneakerhead BTN" pitchFamily="34" charset="0"/>
            </a:endParaRPr>
          </a:p>
          <a:p>
            <a:r>
              <a:rPr lang="nl-NL" dirty="0" smtClean="0">
                <a:solidFill>
                  <a:schemeClr val="bg1"/>
                </a:solidFill>
                <a:latin typeface="Sneakerhead BTN" pitchFamily="34" charset="0"/>
              </a:rPr>
              <a:t>De Lindenberg</a:t>
            </a:r>
          </a:p>
          <a:p>
            <a:r>
              <a:rPr lang="nl-NL" dirty="0" smtClean="0">
                <a:solidFill>
                  <a:schemeClr val="bg1"/>
                </a:solidFill>
                <a:latin typeface="Sneakerhead BTN" pitchFamily="34" charset="0"/>
              </a:rPr>
              <a:t>Ridderstraat 23</a:t>
            </a:r>
          </a:p>
          <a:p>
            <a:r>
              <a:rPr lang="nl-NL" dirty="0" smtClean="0">
                <a:solidFill>
                  <a:schemeClr val="bg1"/>
                </a:solidFill>
                <a:latin typeface="Sneakerhead BTN" pitchFamily="34" charset="0"/>
              </a:rPr>
              <a:t>Nijmegen</a:t>
            </a:r>
          </a:p>
        </p:txBody>
      </p:sp>
      <p:sp>
        <p:nvSpPr>
          <p:cNvPr id="6" name="Tekstvak 5"/>
          <p:cNvSpPr txBox="1"/>
          <p:nvPr/>
        </p:nvSpPr>
        <p:spPr>
          <a:xfrm>
            <a:off x="1769547" y="1185441"/>
            <a:ext cx="63130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800" b="1" dirty="0" smtClean="0">
                <a:solidFill>
                  <a:schemeClr val="bg1"/>
                </a:solidFill>
                <a:latin typeface="Sneakerhead BTN"/>
              </a:rPr>
              <a:t>C</a:t>
            </a:r>
            <a:endParaRPr lang="nl-NL" sz="4800" b="1" dirty="0">
              <a:solidFill>
                <a:schemeClr val="bg1"/>
              </a:solidFill>
              <a:latin typeface="Sneakerhead BTN"/>
            </a:endParaRPr>
          </a:p>
        </p:txBody>
      </p:sp>
      <p:pic>
        <p:nvPicPr>
          <p:cNvPr id="11" name="Afbeelding 1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268" t="33016" b="31437"/>
          <a:stretch/>
        </p:blipFill>
        <p:spPr>
          <a:xfrm>
            <a:off x="-326869" y="5867134"/>
            <a:ext cx="1588827" cy="907951"/>
          </a:xfrm>
          <a:prstGeom prst="rect">
            <a:avLst/>
          </a:prstGeom>
        </p:spPr>
      </p:pic>
      <p:sp>
        <p:nvSpPr>
          <p:cNvPr id="7" name="Tekstvak 6"/>
          <p:cNvSpPr txBox="1"/>
          <p:nvPr/>
        </p:nvSpPr>
        <p:spPr>
          <a:xfrm>
            <a:off x="2181096" y="1216220"/>
            <a:ext cx="42596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400" b="1" dirty="0">
                <a:solidFill>
                  <a:schemeClr val="bg1"/>
                </a:solidFill>
              </a:rPr>
              <a:t>h</a:t>
            </a:r>
          </a:p>
        </p:txBody>
      </p:sp>
      <p:sp>
        <p:nvSpPr>
          <p:cNvPr id="13" name="Tekstvak 12"/>
          <p:cNvSpPr txBox="1"/>
          <p:nvPr/>
        </p:nvSpPr>
        <p:spPr>
          <a:xfrm>
            <a:off x="2480882" y="1196298"/>
            <a:ext cx="46754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400" b="1" dirty="0">
                <a:solidFill>
                  <a:schemeClr val="bg1"/>
                </a:solidFill>
                <a:latin typeface="Sneakerhead BTN"/>
              </a:rPr>
              <a:t>e</a:t>
            </a:r>
          </a:p>
        </p:txBody>
      </p:sp>
      <p:sp>
        <p:nvSpPr>
          <p:cNvPr id="14" name="Tekstvak 13"/>
          <p:cNvSpPr txBox="1"/>
          <p:nvPr/>
        </p:nvSpPr>
        <p:spPr>
          <a:xfrm>
            <a:off x="2787350" y="1196298"/>
            <a:ext cx="57606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400" b="1" dirty="0" smtClean="0">
                <a:solidFill>
                  <a:schemeClr val="bg1"/>
                </a:solidFill>
                <a:latin typeface="Sneakerhead BTN"/>
              </a:rPr>
              <a:t>c</a:t>
            </a:r>
            <a:endParaRPr lang="nl-NL" sz="4400" b="1" dirty="0">
              <a:solidFill>
                <a:schemeClr val="bg1"/>
              </a:solidFill>
              <a:latin typeface="Sneakerhead BTN"/>
            </a:endParaRPr>
          </a:p>
        </p:txBody>
      </p:sp>
      <p:sp>
        <p:nvSpPr>
          <p:cNvPr id="15" name="Tekstvak 14"/>
          <p:cNvSpPr txBox="1"/>
          <p:nvPr/>
        </p:nvSpPr>
        <p:spPr>
          <a:xfrm>
            <a:off x="3094892" y="1213822"/>
            <a:ext cx="44881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400" b="1" dirty="0" smtClean="0">
                <a:solidFill>
                  <a:schemeClr val="bg1"/>
                </a:solidFill>
                <a:latin typeface="Sneakerhead BTN"/>
              </a:rPr>
              <a:t>k</a:t>
            </a:r>
            <a:endParaRPr lang="nl-NL" sz="4400" b="1" dirty="0">
              <a:solidFill>
                <a:schemeClr val="bg1"/>
              </a:solidFill>
              <a:latin typeface="Sneakerhead BTN"/>
            </a:endParaRPr>
          </a:p>
        </p:txBody>
      </p:sp>
      <p:sp>
        <p:nvSpPr>
          <p:cNvPr id="16" name="Tekstvak 15"/>
          <p:cNvSpPr txBox="1"/>
          <p:nvPr/>
        </p:nvSpPr>
        <p:spPr>
          <a:xfrm>
            <a:off x="3436262" y="1202608"/>
            <a:ext cx="29256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400" b="1" dirty="0" smtClean="0">
                <a:solidFill>
                  <a:schemeClr val="bg1"/>
                </a:solidFill>
                <a:latin typeface="Sneakerhead BTN"/>
              </a:rPr>
              <a:t>-</a:t>
            </a:r>
            <a:endParaRPr lang="nl-NL" sz="4400" b="1" dirty="0">
              <a:solidFill>
                <a:schemeClr val="bg1"/>
              </a:solidFill>
              <a:latin typeface="Sneakerhead BTN"/>
            </a:endParaRPr>
          </a:p>
        </p:txBody>
      </p:sp>
      <p:sp>
        <p:nvSpPr>
          <p:cNvPr id="5" name="Rechthoek 4"/>
          <p:cNvSpPr/>
          <p:nvPr/>
        </p:nvSpPr>
        <p:spPr>
          <a:xfrm>
            <a:off x="2229508" y="2134597"/>
            <a:ext cx="511256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nl-NL" sz="3600" b="1" dirty="0">
                <a:solidFill>
                  <a:schemeClr val="bg1"/>
                </a:solidFill>
                <a:latin typeface="Sneakerhead BTN"/>
              </a:rPr>
              <a:t>Montessori College </a:t>
            </a:r>
            <a:endParaRPr lang="nl-NL" sz="3600" dirty="0"/>
          </a:p>
        </p:txBody>
      </p:sp>
    </p:spTree>
    <p:extLst>
      <p:ext uri="{BB962C8B-B14F-4D97-AF65-F5344CB8AC3E}">
        <p14:creationId xmlns:p14="http://schemas.microsoft.com/office/powerpoint/2010/main" val="40284439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advClick="0" advTm="12000">
        <p14:flash/>
      </p:transition>
    </mc:Choice>
    <mc:Fallback xmlns="">
      <p:transition advClick="0" advTm="1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5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25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5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25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5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"/>
                            </p:stCondLst>
                            <p:childTnLst>
                              <p:par>
                                <p:cTn id="59" presetID="2" presetClass="exit" presetSubtype="2" fill="hold" grpId="1" nodeType="afterEffect">
                                  <p:stCondLst>
                                    <p:cond delay="1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0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5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75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75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75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75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75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75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750" fill="hold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750" fill="hold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750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1" dur="750" fill="hold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750" fill="hold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7" grpId="0"/>
      <p:bldP spid="14" grpId="0"/>
      <p:bldP spid="15" grpId="0"/>
      <p:bldP spid="5" grpId="0"/>
      <p:bldP spid="5" grpId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2536" y="-51764"/>
            <a:ext cx="10657184" cy="7106404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899592" y="2636912"/>
            <a:ext cx="7772400" cy="821698"/>
          </a:xfrm>
        </p:spPr>
        <p:txBody>
          <a:bodyPr>
            <a:normAutofit/>
          </a:bodyPr>
          <a:lstStyle/>
          <a:p>
            <a:r>
              <a:rPr lang="nl-NL" b="1" dirty="0" smtClean="0">
                <a:solidFill>
                  <a:schemeClr val="bg1"/>
                </a:solidFill>
                <a:latin typeface="Sneakerhead BTN"/>
              </a:rPr>
              <a:t>Culturele </a:t>
            </a:r>
            <a:r>
              <a:rPr lang="nl-NL" b="1" dirty="0" smtClean="0">
                <a:solidFill>
                  <a:schemeClr val="bg1"/>
                </a:solidFill>
                <a:latin typeface="Sneakerhead BTN"/>
              </a:rPr>
              <a:t>Avond 2015</a:t>
            </a:r>
            <a:endParaRPr lang="nl-NL" b="1" dirty="0">
              <a:solidFill>
                <a:schemeClr val="bg1"/>
              </a:solidFill>
              <a:latin typeface="Sneakerhead BTN"/>
            </a:endParaRPr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401416" y="3430007"/>
            <a:ext cx="6768752" cy="1752600"/>
          </a:xfrm>
        </p:spPr>
        <p:txBody>
          <a:bodyPr/>
          <a:lstStyle/>
          <a:p>
            <a:r>
              <a:rPr lang="nl-NL" dirty="0" smtClean="0">
                <a:solidFill>
                  <a:schemeClr val="bg1"/>
                </a:solidFill>
                <a:latin typeface="Sneakerhead BTN" pitchFamily="34" charset="0"/>
              </a:rPr>
              <a:t>Kaarten te koop bij de receptie</a:t>
            </a:r>
          </a:p>
          <a:p>
            <a:r>
              <a:rPr lang="nl-NL" dirty="0" smtClean="0">
                <a:solidFill>
                  <a:schemeClr val="bg1"/>
                </a:solidFill>
                <a:latin typeface="Sneakerhead BTN" pitchFamily="34" charset="0"/>
              </a:rPr>
              <a:t>15 April 2015 Van 19:30 t/m 22:00</a:t>
            </a:r>
          </a:p>
          <a:p>
            <a:r>
              <a:rPr lang="nl-NL" dirty="0" smtClean="0">
                <a:solidFill>
                  <a:schemeClr val="bg1"/>
                </a:solidFill>
                <a:latin typeface="Sneakerhead BTN" pitchFamily="34" charset="0"/>
              </a:rPr>
              <a:t>De Lindenberg Nijmegen</a:t>
            </a:r>
            <a:endParaRPr lang="nl-NL" dirty="0">
              <a:solidFill>
                <a:schemeClr val="bg1"/>
              </a:solidFill>
              <a:latin typeface="Sneakerhead BTN" pitchFamily="34" charset="0"/>
            </a:endParaRPr>
          </a:p>
        </p:txBody>
      </p:sp>
      <p:pic>
        <p:nvPicPr>
          <p:cNvPr id="9" name="Afbeelding 8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467" t="33248" r="801" b="31577"/>
          <a:stretch/>
        </p:blipFill>
        <p:spPr>
          <a:xfrm>
            <a:off x="3345632" y="585235"/>
            <a:ext cx="2880320" cy="1628800"/>
          </a:xfrm>
          <a:prstGeom prst="rect">
            <a:avLst/>
          </a:prstGeom>
        </p:spPr>
      </p:pic>
      <p:sp>
        <p:nvSpPr>
          <p:cNvPr id="10" name="Tekstvak 9"/>
          <p:cNvSpPr txBox="1"/>
          <p:nvPr/>
        </p:nvSpPr>
        <p:spPr>
          <a:xfrm>
            <a:off x="6948264" y="5163432"/>
            <a:ext cx="195063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 smtClean="0">
                <a:solidFill>
                  <a:schemeClr val="bg1"/>
                </a:solidFill>
                <a:latin typeface="Sneakerhead BTN" pitchFamily="34" charset="0"/>
              </a:rPr>
              <a:t>Adresgegevens:</a:t>
            </a:r>
          </a:p>
          <a:p>
            <a:endParaRPr lang="nl-NL" dirty="0">
              <a:solidFill>
                <a:schemeClr val="bg1"/>
              </a:solidFill>
              <a:latin typeface="Sneakerhead BTN" pitchFamily="34" charset="0"/>
            </a:endParaRPr>
          </a:p>
          <a:p>
            <a:r>
              <a:rPr lang="nl-NL" dirty="0" smtClean="0">
                <a:solidFill>
                  <a:schemeClr val="bg1"/>
                </a:solidFill>
                <a:latin typeface="Sneakerhead BTN" pitchFamily="34" charset="0"/>
              </a:rPr>
              <a:t>De Lindenberg</a:t>
            </a:r>
          </a:p>
          <a:p>
            <a:r>
              <a:rPr lang="nl-NL" dirty="0" smtClean="0">
                <a:solidFill>
                  <a:schemeClr val="bg1"/>
                </a:solidFill>
                <a:latin typeface="Sneakerhead BTN" pitchFamily="34" charset="0"/>
              </a:rPr>
              <a:t>Ridderstraat 23</a:t>
            </a:r>
          </a:p>
          <a:p>
            <a:r>
              <a:rPr lang="nl-NL" dirty="0" smtClean="0">
                <a:solidFill>
                  <a:schemeClr val="bg1"/>
                </a:solidFill>
                <a:latin typeface="Sneakerhead BTN" pitchFamily="34" charset="0"/>
              </a:rPr>
              <a:t>Nijmegen</a:t>
            </a:r>
          </a:p>
        </p:txBody>
      </p:sp>
      <p:sp>
        <p:nvSpPr>
          <p:cNvPr id="6" name="Tekstvak 5"/>
          <p:cNvSpPr txBox="1"/>
          <p:nvPr/>
        </p:nvSpPr>
        <p:spPr>
          <a:xfrm>
            <a:off x="1769547" y="1185441"/>
            <a:ext cx="63130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800" b="1" dirty="0" smtClean="0">
                <a:solidFill>
                  <a:schemeClr val="bg1"/>
                </a:solidFill>
                <a:latin typeface="Sneakerhead BTN"/>
              </a:rPr>
              <a:t>C</a:t>
            </a:r>
            <a:endParaRPr lang="nl-NL" sz="4800" b="1" dirty="0">
              <a:solidFill>
                <a:schemeClr val="bg1"/>
              </a:solidFill>
              <a:latin typeface="Sneakerhead BTN"/>
            </a:endParaRPr>
          </a:p>
        </p:txBody>
      </p:sp>
      <p:pic>
        <p:nvPicPr>
          <p:cNvPr id="11" name="Afbeelding 1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268" t="33016" b="31437"/>
          <a:stretch/>
        </p:blipFill>
        <p:spPr>
          <a:xfrm>
            <a:off x="-326869" y="5867134"/>
            <a:ext cx="1588827" cy="907951"/>
          </a:xfrm>
          <a:prstGeom prst="rect">
            <a:avLst/>
          </a:prstGeom>
        </p:spPr>
      </p:pic>
      <p:sp>
        <p:nvSpPr>
          <p:cNvPr id="7" name="Tekstvak 6"/>
          <p:cNvSpPr txBox="1"/>
          <p:nvPr/>
        </p:nvSpPr>
        <p:spPr>
          <a:xfrm>
            <a:off x="2181096" y="1216220"/>
            <a:ext cx="42596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400" b="1" dirty="0">
                <a:solidFill>
                  <a:schemeClr val="bg1"/>
                </a:solidFill>
              </a:rPr>
              <a:t>h</a:t>
            </a:r>
          </a:p>
        </p:txBody>
      </p:sp>
      <p:sp>
        <p:nvSpPr>
          <p:cNvPr id="13" name="Tekstvak 12"/>
          <p:cNvSpPr txBox="1"/>
          <p:nvPr/>
        </p:nvSpPr>
        <p:spPr>
          <a:xfrm>
            <a:off x="2480882" y="1196298"/>
            <a:ext cx="46754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400" b="1" dirty="0">
                <a:solidFill>
                  <a:schemeClr val="bg1"/>
                </a:solidFill>
                <a:latin typeface="Sneakerhead BTN"/>
              </a:rPr>
              <a:t>e</a:t>
            </a:r>
          </a:p>
        </p:txBody>
      </p:sp>
      <p:sp>
        <p:nvSpPr>
          <p:cNvPr id="14" name="Tekstvak 13"/>
          <p:cNvSpPr txBox="1"/>
          <p:nvPr/>
        </p:nvSpPr>
        <p:spPr>
          <a:xfrm>
            <a:off x="2787350" y="1196298"/>
            <a:ext cx="57606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400" b="1" dirty="0" smtClean="0">
                <a:solidFill>
                  <a:schemeClr val="bg1"/>
                </a:solidFill>
                <a:latin typeface="Sneakerhead BTN"/>
              </a:rPr>
              <a:t>c</a:t>
            </a:r>
            <a:endParaRPr lang="nl-NL" sz="4400" b="1" dirty="0">
              <a:solidFill>
                <a:schemeClr val="bg1"/>
              </a:solidFill>
              <a:latin typeface="Sneakerhead BTN"/>
            </a:endParaRPr>
          </a:p>
        </p:txBody>
      </p:sp>
      <p:sp>
        <p:nvSpPr>
          <p:cNvPr id="15" name="Tekstvak 14"/>
          <p:cNvSpPr txBox="1"/>
          <p:nvPr/>
        </p:nvSpPr>
        <p:spPr>
          <a:xfrm>
            <a:off x="3094892" y="1213822"/>
            <a:ext cx="44881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400" b="1" dirty="0" smtClean="0">
                <a:solidFill>
                  <a:schemeClr val="bg1"/>
                </a:solidFill>
                <a:latin typeface="Sneakerhead BTN"/>
              </a:rPr>
              <a:t>k</a:t>
            </a:r>
            <a:endParaRPr lang="nl-NL" sz="4400" b="1" dirty="0">
              <a:solidFill>
                <a:schemeClr val="bg1"/>
              </a:solidFill>
              <a:latin typeface="Sneakerhead BTN"/>
            </a:endParaRPr>
          </a:p>
        </p:txBody>
      </p:sp>
      <p:sp>
        <p:nvSpPr>
          <p:cNvPr id="16" name="Tekstvak 15"/>
          <p:cNvSpPr txBox="1"/>
          <p:nvPr/>
        </p:nvSpPr>
        <p:spPr>
          <a:xfrm>
            <a:off x="3436262" y="1202608"/>
            <a:ext cx="29256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400" b="1" dirty="0" smtClean="0">
                <a:solidFill>
                  <a:schemeClr val="bg1"/>
                </a:solidFill>
                <a:latin typeface="Sneakerhead BTN"/>
              </a:rPr>
              <a:t>-</a:t>
            </a:r>
            <a:endParaRPr lang="nl-NL" sz="4400" b="1" dirty="0">
              <a:solidFill>
                <a:schemeClr val="bg1"/>
              </a:solidFill>
              <a:latin typeface="Sneakerhead BTN"/>
            </a:endParaRPr>
          </a:p>
        </p:txBody>
      </p:sp>
      <p:sp>
        <p:nvSpPr>
          <p:cNvPr id="5" name="Rechthoek 4"/>
          <p:cNvSpPr/>
          <p:nvPr/>
        </p:nvSpPr>
        <p:spPr>
          <a:xfrm>
            <a:off x="2229508" y="2134597"/>
            <a:ext cx="511256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nl-NL" sz="3600" b="1" dirty="0">
                <a:solidFill>
                  <a:schemeClr val="bg1"/>
                </a:solidFill>
                <a:latin typeface="Sneakerhead BTN"/>
              </a:rPr>
              <a:t>Montessori College </a:t>
            </a:r>
            <a:endParaRPr lang="nl-NL" sz="3600" dirty="0"/>
          </a:p>
        </p:txBody>
      </p:sp>
    </p:spTree>
    <p:extLst>
      <p:ext uri="{BB962C8B-B14F-4D97-AF65-F5344CB8AC3E}">
        <p14:creationId xmlns:p14="http://schemas.microsoft.com/office/powerpoint/2010/main" val="40284439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advClick="0" advTm="12000">
        <p14:flash/>
      </p:transition>
    </mc:Choice>
    <mc:Fallback xmlns="">
      <p:transition advClick="0" advTm="1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5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25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5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25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5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"/>
                            </p:stCondLst>
                            <p:childTnLst>
                              <p:par>
                                <p:cTn id="59" presetID="2" presetClass="exit" presetSubtype="2" fill="hold" grpId="1" nodeType="afterEffect">
                                  <p:stCondLst>
                                    <p:cond delay="1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0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5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75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75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75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75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75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75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750" fill="hold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750" fill="hold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750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1" dur="750" fill="hold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750" fill="hold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7" grpId="0"/>
      <p:bldP spid="14" grpId="0"/>
      <p:bldP spid="15" grpId="0"/>
      <p:bldP spid="5" grpId="0"/>
      <p:bldP spid="5" grpId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2536" y="-51764"/>
            <a:ext cx="10657184" cy="7106404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899592" y="2636912"/>
            <a:ext cx="7772400" cy="821698"/>
          </a:xfrm>
        </p:spPr>
        <p:txBody>
          <a:bodyPr>
            <a:normAutofit/>
          </a:bodyPr>
          <a:lstStyle/>
          <a:p>
            <a:r>
              <a:rPr lang="nl-NL" b="1" dirty="0" smtClean="0">
                <a:solidFill>
                  <a:schemeClr val="bg1"/>
                </a:solidFill>
                <a:latin typeface="Sneakerhead BTN"/>
              </a:rPr>
              <a:t>Culturele </a:t>
            </a:r>
            <a:r>
              <a:rPr lang="nl-NL" b="1" dirty="0" smtClean="0">
                <a:solidFill>
                  <a:schemeClr val="bg1"/>
                </a:solidFill>
                <a:latin typeface="Sneakerhead BTN"/>
              </a:rPr>
              <a:t>Avond 2015</a:t>
            </a:r>
            <a:endParaRPr lang="nl-NL" b="1" dirty="0">
              <a:solidFill>
                <a:schemeClr val="bg1"/>
              </a:solidFill>
              <a:latin typeface="Sneakerhead BTN"/>
            </a:endParaRPr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401416" y="3430007"/>
            <a:ext cx="6768752" cy="1752600"/>
          </a:xfrm>
        </p:spPr>
        <p:txBody>
          <a:bodyPr/>
          <a:lstStyle/>
          <a:p>
            <a:r>
              <a:rPr lang="nl-NL" dirty="0" smtClean="0">
                <a:solidFill>
                  <a:schemeClr val="bg1"/>
                </a:solidFill>
                <a:latin typeface="Sneakerhead BTN" pitchFamily="34" charset="0"/>
              </a:rPr>
              <a:t>Kaarten te koop bij de receptie</a:t>
            </a:r>
          </a:p>
          <a:p>
            <a:r>
              <a:rPr lang="nl-NL" dirty="0" smtClean="0">
                <a:solidFill>
                  <a:schemeClr val="bg1"/>
                </a:solidFill>
                <a:latin typeface="Sneakerhead BTN" pitchFamily="34" charset="0"/>
              </a:rPr>
              <a:t>15 April 2015 Van 19:30 t/m 22:00</a:t>
            </a:r>
          </a:p>
          <a:p>
            <a:r>
              <a:rPr lang="nl-NL" dirty="0" smtClean="0">
                <a:solidFill>
                  <a:schemeClr val="bg1"/>
                </a:solidFill>
                <a:latin typeface="Sneakerhead BTN" pitchFamily="34" charset="0"/>
              </a:rPr>
              <a:t>De Lindenberg Nijmegen</a:t>
            </a:r>
            <a:endParaRPr lang="nl-NL" dirty="0">
              <a:solidFill>
                <a:schemeClr val="bg1"/>
              </a:solidFill>
              <a:latin typeface="Sneakerhead BTN" pitchFamily="34" charset="0"/>
            </a:endParaRPr>
          </a:p>
        </p:txBody>
      </p:sp>
      <p:pic>
        <p:nvPicPr>
          <p:cNvPr id="9" name="Afbeelding 8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467" t="33248" r="801" b="31577"/>
          <a:stretch/>
        </p:blipFill>
        <p:spPr>
          <a:xfrm>
            <a:off x="3345632" y="585235"/>
            <a:ext cx="2880320" cy="1628800"/>
          </a:xfrm>
          <a:prstGeom prst="rect">
            <a:avLst/>
          </a:prstGeom>
        </p:spPr>
      </p:pic>
      <p:sp>
        <p:nvSpPr>
          <p:cNvPr id="10" name="Tekstvak 9"/>
          <p:cNvSpPr txBox="1"/>
          <p:nvPr/>
        </p:nvSpPr>
        <p:spPr>
          <a:xfrm>
            <a:off x="6948264" y="5163432"/>
            <a:ext cx="195063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 smtClean="0">
                <a:solidFill>
                  <a:schemeClr val="bg1"/>
                </a:solidFill>
                <a:latin typeface="Sneakerhead BTN" pitchFamily="34" charset="0"/>
              </a:rPr>
              <a:t>Adresgegevens:</a:t>
            </a:r>
          </a:p>
          <a:p>
            <a:endParaRPr lang="nl-NL" dirty="0">
              <a:solidFill>
                <a:schemeClr val="bg1"/>
              </a:solidFill>
              <a:latin typeface="Sneakerhead BTN" pitchFamily="34" charset="0"/>
            </a:endParaRPr>
          </a:p>
          <a:p>
            <a:r>
              <a:rPr lang="nl-NL" dirty="0" smtClean="0">
                <a:solidFill>
                  <a:schemeClr val="bg1"/>
                </a:solidFill>
                <a:latin typeface="Sneakerhead BTN" pitchFamily="34" charset="0"/>
              </a:rPr>
              <a:t>De Lindenberg</a:t>
            </a:r>
          </a:p>
          <a:p>
            <a:r>
              <a:rPr lang="nl-NL" dirty="0" smtClean="0">
                <a:solidFill>
                  <a:schemeClr val="bg1"/>
                </a:solidFill>
                <a:latin typeface="Sneakerhead BTN" pitchFamily="34" charset="0"/>
              </a:rPr>
              <a:t>Ridderstraat 23</a:t>
            </a:r>
          </a:p>
          <a:p>
            <a:r>
              <a:rPr lang="nl-NL" dirty="0" smtClean="0">
                <a:solidFill>
                  <a:schemeClr val="bg1"/>
                </a:solidFill>
                <a:latin typeface="Sneakerhead BTN" pitchFamily="34" charset="0"/>
              </a:rPr>
              <a:t>Nijmegen</a:t>
            </a:r>
          </a:p>
        </p:txBody>
      </p:sp>
      <p:sp>
        <p:nvSpPr>
          <p:cNvPr id="6" name="Tekstvak 5"/>
          <p:cNvSpPr txBox="1"/>
          <p:nvPr/>
        </p:nvSpPr>
        <p:spPr>
          <a:xfrm>
            <a:off x="1769547" y="1185441"/>
            <a:ext cx="63130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800" b="1" dirty="0" smtClean="0">
                <a:solidFill>
                  <a:schemeClr val="bg1"/>
                </a:solidFill>
                <a:latin typeface="Sneakerhead BTN"/>
              </a:rPr>
              <a:t>C</a:t>
            </a:r>
            <a:endParaRPr lang="nl-NL" sz="4800" b="1" dirty="0">
              <a:solidFill>
                <a:schemeClr val="bg1"/>
              </a:solidFill>
              <a:latin typeface="Sneakerhead BTN"/>
            </a:endParaRPr>
          </a:p>
        </p:txBody>
      </p:sp>
      <p:pic>
        <p:nvPicPr>
          <p:cNvPr id="11" name="Afbeelding 1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268" t="33016" b="31437"/>
          <a:stretch/>
        </p:blipFill>
        <p:spPr>
          <a:xfrm>
            <a:off x="-326869" y="5867134"/>
            <a:ext cx="1588827" cy="907951"/>
          </a:xfrm>
          <a:prstGeom prst="rect">
            <a:avLst/>
          </a:prstGeom>
        </p:spPr>
      </p:pic>
      <p:sp>
        <p:nvSpPr>
          <p:cNvPr id="7" name="Tekstvak 6"/>
          <p:cNvSpPr txBox="1"/>
          <p:nvPr/>
        </p:nvSpPr>
        <p:spPr>
          <a:xfrm>
            <a:off x="2181096" y="1216220"/>
            <a:ext cx="42596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400" b="1" dirty="0">
                <a:solidFill>
                  <a:schemeClr val="bg1"/>
                </a:solidFill>
              </a:rPr>
              <a:t>h</a:t>
            </a:r>
          </a:p>
        </p:txBody>
      </p:sp>
      <p:sp>
        <p:nvSpPr>
          <p:cNvPr id="13" name="Tekstvak 12"/>
          <p:cNvSpPr txBox="1"/>
          <p:nvPr/>
        </p:nvSpPr>
        <p:spPr>
          <a:xfrm>
            <a:off x="2480882" y="1196298"/>
            <a:ext cx="46754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400" b="1" dirty="0">
                <a:solidFill>
                  <a:schemeClr val="bg1"/>
                </a:solidFill>
                <a:latin typeface="Sneakerhead BTN"/>
              </a:rPr>
              <a:t>e</a:t>
            </a:r>
          </a:p>
        </p:txBody>
      </p:sp>
      <p:sp>
        <p:nvSpPr>
          <p:cNvPr id="14" name="Tekstvak 13"/>
          <p:cNvSpPr txBox="1"/>
          <p:nvPr/>
        </p:nvSpPr>
        <p:spPr>
          <a:xfrm>
            <a:off x="2787350" y="1196298"/>
            <a:ext cx="57606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400" b="1" dirty="0" smtClean="0">
                <a:solidFill>
                  <a:schemeClr val="bg1"/>
                </a:solidFill>
                <a:latin typeface="Sneakerhead BTN"/>
              </a:rPr>
              <a:t>c</a:t>
            </a:r>
            <a:endParaRPr lang="nl-NL" sz="4400" b="1" dirty="0">
              <a:solidFill>
                <a:schemeClr val="bg1"/>
              </a:solidFill>
              <a:latin typeface="Sneakerhead BTN"/>
            </a:endParaRPr>
          </a:p>
        </p:txBody>
      </p:sp>
      <p:sp>
        <p:nvSpPr>
          <p:cNvPr id="15" name="Tekstvak 14"/>
          <p:cNvSpPr txBox="1"/>
          <p:nvPr/>
        </p:nvSpPr>
        <p:spPr>
          <a:xfrm>
            <a:off x="3094892" y="1213822"/>
            <a:ext cx="44881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400" b="1" dirty="0" smtClean="0">
                <a:solidFill>
                  <a:schemeClr val="bg1"/>
                </a:solidFill>
                <a:latin typeface="Sneakerhead BTN"/>
              </a:rPr>
              <a:t>k</a:t>
            </a:r>
            <a:endParaRPr lang="nl-NL" sz="4400" b="1" dirty="0">
              <a:solidFill>
                <a:schemeClr val="bg1"/>
              </a:solidFill>
              <a:latin typeface="Sneakerhead BTN"/>
            </a:endParaRPr>
          </a:p>
        </p:txBody>
      </p:sp>
      <p:sp>
        <p:nvSpPr>
          <p:cNvPr id="16" name="Tekstvak 15"/>
          <p:cNvSpPr txBox="1"/>
          <p:nvPr/>
        </p:nvSpPr>
        <p:spPr>
          <a:xfrm>
            <a:off x="3436262" y="1202608"/>
            <a:ext cx="29256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400" b="1" dirty="0" smtClean="0">
                <a:solidFill>
                  <a:schemeClr val="bg1"/>
                </a:solidFill>
                <a:latin typeface="Sneakerhead BTN"/>
              </a:rPr>
              <a:t>-</a:t>
            </a:r>
            <a:endParaRPr lang="nl-NL" sz="4400" b="1" dirty="0">
              <a:solidFill>
                <a:schemeClr val="bg1"/>
              </a:solidFill>
              <a:latin typeface="Sneakerhead BTN"/>
            </a:endParaRPr>
          </a:p>
        </p:txBody>
      </p:sp>
      <p:sp>
        <p:nvSpPr>
          <p:cNvPr id="5" name="Rechthoek 4"/>
          <p:cNvSpPr/>
          <p:nvPr/>
        </p:nvSpPr>
        <p:spPr>
          <a:xfrm>
            <a:off x="2229508" y="2134597"/>
            <a:ext cx="511256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nl-NL" sz="3600" b="1" dirty="0">
                <a:solidFill>
                  <a:schemeClr val="bg1"/>
                </a:solidFill>
                <a:latin typeface="Sneakerhead BTN"/>
              </a:rPr>
              <a:t>Montessori College </a:t>
            </a:r>
            <a:endParaRPr lang="nl-NL" sz="3600" dirty="0"/>
          </a:p>
        </p:txBody>
      </p:sp>
    </p:spTree>
    <p:extLst>
      <p:ext uri="{BB962C8B-B14F-4D97-AF65-F5344CB8AC3E}">
        <p14:creationId xmlns:p14="http://schemas.microsoft.com/office/powerpoint/2010/main" val="40284439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advClick="0" advTm="12000">
        <p14:flash/>
      </p:transition>
    </mc:Choice>
    <mc:Fallback xmlns="">
      <p:transition advClick="0" advTm="1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5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25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5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25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5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"/>
                            </p:stCondLst>
                            <p:childTnLst>
                              <p:par>
                                <p:cTn id="59" presetID="2" presetClass="exit" presetSubtype="2" fill="hold" grpId="1" nodeType="afterEffect">
                                  <p:stCondLst>
                                    <p:cond delay="1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0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5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75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75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75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75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75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75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750" fill="hold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750" fill="hold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750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1" dur="750" fill="hold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750" fill="hold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7" grpId="0"/>
      <p:bldP spid="14" grpId="0"/>
      <p:bldP spid="15" grpId="0"/>
      <p:bldP spid="5" grpId="0"/>
      <p:bldP spid="5" grpId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2536" y="-51764"/>
            <a:ext cx="10657184" cy="7106404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899592" y="2636912"/>
            <a:ext cx="7772400" cy="821698"/>
          </a:xfrm>
        </p:spPr>
        <p:txBody>
          <a:bodyPr>
            <a:normAutofit/>
          </a:bodyPr>
          <a:lstStyle/>
          <a:p>
            <a:r>
              <a:rPr lang="nl-NL" b="1" dirty="0" smtClean="0">
                <a:solidFill>
                  <a:schemeClr val="bg1"/>
                </a:solidFill>
                <a:latin typeface="Sneakerhead BTN"/>
              </a:rPr>
              <a:t>Culturele </a:t>
            </a:r>
            <a:r>
              <a:rPr lang="nl-NL" b="1" dirty="0" smtClean="0">
                <a:solidFill>
                  <a:schemeClr val="bg1"/>
                </a:solidFill>
                <a:latin typeface="Sneakerhead BTN"/>
              </a:rPr>
              <a:t>Avond 2015</a:t>
            </a:r>
            <a:endParaRPr lang="nl-NL" b="1" dirty="0">
              <a:solidFill>
                <a:schemeClr val="bg1"/>
              </a:solidFill>
              <a:latin typeface="Sneakerhead BTN"/>
            </a:endParaRPr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401416" y="3430007"/>
            <a:ext cx="6768752" cy="1752600"/>
          </a:xfrm>
        </p:spPr>
        <p:txBody>
          <a:bodyPr/>
          <a:lstStyle/>
          <a:p>
            <a:r>
              <a:rPr lang="nl-NL" dirty="0" smtClean="0">
                <a:solidFill>
                  <a:schemeClr val="bg1"/>
                </a:solidFill>
                <a:latin typeface="Sneakerhead BTN" pitchFamily="34" charset="0"/>
              </a:rPr>
              <a:t>Kaarten te koop bij de receptie</a:t>
            </a:r>
          </a:p>
          <a:p>
            <a:r>
              <a:rPr lang="nl-NL" dirty="0" smtClean="0">
                <a:solidFill>
                  <a:schemeClr val="bg1"/>
                </a:solidFill>
                <a:latin typeface="Sneakerhead BTN" pitchFamily="34" charset="0"/>
              </a:rPr>
              <a:t>15 April 2015 Van 19:30 t/m 22:00</a:t>
            </a:r>
          </a:p>
          <a:p>
            <a:r>
              <a:rPr lang="nl-NL" dirty="0" smtClean="0">
                <a:solidFill>
                  <a:schemeClr val="bg1"/>
                </a:solidFill>
                <a:latin typeface="Sneakerhead BTN" pitchFamily="34" charset="0"/>
              </a:rPr>
              <a:t>De Lindenberg Nijmegen</a:t>
            </a:r>
            <a:endParaRPr lang="nl-NL" dirty="0">
              <a:solidFill>
                <a:schemeClr val="bg1"/>
              </a:solidFill>
              <a:latin typeface="Sneakerhead BTN" pitchFamily="34" charset="0"/>
            </a:endParaRPr>
          </a:p>
        </p:txBody>
      </p:sp>
      <p:pic>
        <p:nvPicPr>
          <p:cNvPr id="9" name="Afbeelding 8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467" t="33248" r="801" b="31577"/>
          <a:stretch/>
        </p:blipFill>
        <p:spPr>
          <a:xfrm>
            <a:off x="3345632" y="585235"/>
            <a:ext cx="2880320" cy="1628800"/>
          </a:xfrm>
          <a:prstGeom prst="rect">
            <a:avLst/>
          </a:prstGeom>
        </p:spPr>
      </p:pic>
      <p:sp>
        <p:nvSpPr>
          <p:cNvPr id="10" name="Tekstvak 9"/>
          <p:cNvSpPr txBox="1"/>
          <p:nvPr/>
        </p:nvSpPr>
        <p:spPr>
          <a:xfrm>
            <a:off x="6948264" y="5163432"/>
            <a:ext cx="195063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 smtClean="0">
                <a:solidFill>
                  <a:schemeClr val="bg1"/>
                </a:solidFill>
                <a:latin typeface="Sneakerhead BTN" pitchFamily="34" charset="0"/>
              </a:rPr>
              <a:t>Adresgegevens:</a:t>
            </a:r>
          </a:p>
          <a:p>
            <a:endParaRPr lang="nl-NL" dirty="0">
              <a:solidFill>
                <a:schemeClr val="bg1"/>
              </a:solidFill>
              <a:latin typeface="Sneakerhead BTN" pitchFamily="34" charset="0"/>
            </a:endParaRPr>
          </a:p>
          <a:p>
            <a:r>
              <a:rPr lang="nl-NL" dirty="0" smtClean="0">
                <a:solidFill>
                  <a:schemeClr val="bg1"/>
                </a:solidFill>
                <a:latin typeface="Sneakerhead BTN" pitchFamily="34" charset="0"/>
              </a:rPr>
              <a:t>De Lindenberg</a:t>
            </a:r>
          </a:p>
          <a:p>
            <a:r>
              <a:rPr lang="nl-NL" dirty="0" smtClean="0">
                <a:solidFill>
                  <a:schemeClr val="bg1"/>
                </a:solidFill>
                <a:latin typeface="Sneakerhead BTN" pitchFamily="34" charset="0"/>
              </a:rPr>
              <a:t>Ridderstraat 23</a:t>
            </a:r>
          </a:p>
          <a:p>
            <a:r>
              <a:rPr lang="nl-NL" dirty="0" smtClean="0">
                <a:solidFill>
                  <a:schemeClr val="bg1"/>
                </a:solidFill>
                <a:latin typeface="Sneakerhead BTN" pitchFamily="34" charset="0"/>
              </a:rPr>
              <a:t>Nijmegen</a:t>
            </a:r>
          </a:p>
        </p:txBody>
      </p:sp>
      <p:sp>
        <p:nvSpPr>
          <p:cNvPr id="6" name="Tekstvak 5"/>
          <p:cNvSpPr txBox="1"/>
          <p:nvPr/>
        </p:nvSpPr>
        <p:spPr>
          <a:xfrm>
            <a:off x="1769547" y="1185441"/>
            <a:ext cx="63130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800" b="1" dirty="0" smtClean="0">
                <a:solidFill>
                  <a:schemeClr val="bg1"/>
                </a:solidFill>
                <a:latin typeface="Sneakerhead BTN"/>
              </a:rPr>
              <a:t>C</a:t>
            </a:r>
            <a:endParaRPr lang="nl-NL" sz="4800" b="1" dirty="0">
              <a:solidFill>
                <a:schemeClr val="bg1"/>
              </a:solidFill>
              <a:latin typeface="Sneakerhead BTN"/>
            </a:endParaRPr>
          </a:p>
        </p:txBody>
      </p:sp>
      <p:pic>
        <p:nvPicPr>
          <p:cNvPr id="11" name="Afbeelding 1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268" t="33016" b="31437"/>
          <a:stretch/>
        </p:blipFill>
        <p:spPr>
          <a:xfrm>
            <a:off x="-326869" y="5867134"/>
            <a:ext cx="1588827" cy="907951"/>
          </a:xfrm>
          <a:prstGeom prst="rect">
            <a:avLst/>
          </a:prstGeom>
        </p:spPr>
      </p:pic>
      <p:sp>
        <p:nvSpPr>
          <p:cNvPr id="7" name="Tekstvak 6"/>
          <p:cNvSpPr txBox="1"/>
          <p:nvPr/>
        </p:nvSpPr>
        <p:spPr>
          <a:xfrm>
            <a:off x="2181096" y="1216220"/>
            <a:ext cx="42596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400" b="1" dirty="0">
                <a:solidFill>
                  <a:schemeClr val="bg1"/>
                </a:solidFill>
              </a:rPr>
              <a:t>h</a:t>
            </a:r>
          </a:p>
        </p:txBody>
      </p:sp>
      <p:sp>
        <p:nvSpPr>
          <p:cNvPr id="13" name="Tekstvak 12"/>
          <p:cNvSpPr txBox="1"/>
          <p:nvPr/>
        </p:nvSpPr>
        <p:spPr>
          <a:xfrm>
            <a:off x="2480882" y="1196298"/>
            <a:ext cx="46754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400" b="1" dirty="0">
                <a:solidFill>
                  <a:schemeClr val="bg1"/>
                </a:solidFill>
                <a:latin typeface="Sneakerhead BTN"/>
              </a:rPr>
              <a:t>e</a:t>
            </a:r>
          </a:p>
        </p:txBody>
      </p:sp>
      <p:sp>
        <p:nvSpPr>
          <p:cNvPr id="14" name="Tekstvak 13"/>
          <p:cNvSpPr txBox="1"/>
          <p:nvPr/>
        </p:nvSpPr>
        <p:spPr>
          <a:xfrm>
            <a:off x="2787350" y="1196298"/>
            <a:ext cx="57606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400" b="1" dirty="0" smtClean="0">
                <a:solidFill>
                  <a:schemeClr val="bg1"/>
                </a:solidFill>
                <a:latin typeface="Sneakerhead BTN"/>
              </a:rPr>
              <a:t>c</a:t>
            </a:r>
            <a:endParaRPr lang="nl-NL" sz="4400" b="1" dirty="0">
              <a:solidFill>
                <a:schemeClr val="bg1"/>
              </a:solidFill>
              <a:latin typeface="Sneakerhead BTN"/>
            </a:endParaRPr>
          </a:p>
        </p:txBody>
      </p:sp>
      <p:sp>
        <p:nvSpPr>
          <p:cNvPr id="15" name="Tekstvak 14"/>
          <p:cNvSpPr txBox="1"/>
          <p:nvPr/>
        </p:nvSpPr>
        <p:spPr>
          <a:xfrm>
            <a:off x="3094892" y="1213822"/>
            <a:ext cx="44881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400" b="1" dirty="0" smtClean="0">
                <a:solidFill>
                  <a:schemeClr val="bg1"/>
                </a:solidFill>
                <a:latin typeface="Sneakerhead BTN"/>
              </a:rPr>
              <a:t>k</a:t>
            </a:r>
            <a:endParaRPr lang="nl-NL" sz="4400" b="1" dirty="0">
              <a:solidFill>
                <a:schemeClr val="bg1"/>
              </a:solidFill>
              <a:latin typeface="Sneakerhead BTN"/>
            </a:endParaRPr>
          </a:p>
        </p:txBody>
      </p:sp>
      <p:sp>
        <p:nvSpPr>
          <p:cNvPr id="16" name="Tekstvak 15"/>
          <p:cNvSpPr txBox="1"/>
          <p:nvPr/>
        </p:nvSpPr>
        <p:spPr>
          <a:xfrm>
            <a:off x="3436262" y="1202608"/>
            <a:ext cx="29256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400" b="1" dirty="0" smtClean="0">
                <a:solidFill>
                  <a:schemeClr val="bg1"/>
                </a:solidFill>
                <a:latin typeface="Sneakerhead BTN"/>
              </a:rPr>
              <a:t>-</a:t>
            </a:r>
            <a:endParaRPr lang="nl-NL" sz="4400" b="1" dirty="0">
              <a:solidFill>
                <a:schemeClr val="bg1"/>
              </a:solidFill>
              <a:latin typeface="Sneakerhead BTN"/>
            </a:endParaRPr>
          </a:p>
        </p:txBody>
      </p:sp>
      <p:sp>
        <p:nvSpPr>
          <p:cNvPr id="5" name="Rechthoek 4"/>
          <p:cNvSpPr/>
          <p:nvPr/>
        </p:nvSpPr>
        <p:spPr>
          <a:xfrm>
            <a:off x="2229508" y="2134597"/>
            <a:ext cx="511256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nl-NL" sz="3600" b="1" dirty="0">
                <a:solidFill>
                  <a:schemeClr val="bg1"/>
                </a:solidFill>
                <a:latin typeface="Sneakerhead BTN"/>
              </a:rPr>
              <a:t>Montessori College </a:t>
            </a:r>
            <a:endParaRPr lang="nl-NL" sz="3600" dirty="0"/>
          </a:p>
        </p:txBody>
      </p:sp>
    </p:spTree>
    <p:extLst>
      <p:ext uri="{BB962C8B-B14F-4D97-AF65-F5344CB8AC3E}">
        <p14:creationId xmlns:p14="http://schemas.microsoft.com/office/powerpoint/2010/main" val="40284439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advClick="0" advTm="12000">
        <p14:flash/>
      </p:transition>
    </mc:Choice>
    <mc:Fallback xmlns="">
      <p:transition advClick="0" advTm="1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5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25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5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25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5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"/>
                            </p:stCondLst>
                            <p:childTnLst>
                              <p:par>
                                <p:cTn id="59" presetID="2" presetClass="exit" presetSubtype="2" fill="hold" grpId="1" nodeType="afterEffect">
                                  <p:stCondLst>
                                    <p:cond delay="1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0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5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75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75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75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75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75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75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750" fill="hold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750" fill="hold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750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1" dur="750" fill="hold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750" fill="hold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7" grpId="0"/>
      <p:bldP spid="14" grpId="0"/>
      <p:bldP spid="15" grpId="0"/>
      <p:bldP spid="5" grpId="0"/>
      <p:bldP spid="5" grpId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2536" y="-51764"/>
            <a:ext cx="10657184" cy="7106404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899592" y="2636912"/>
            <a:ext cx="7772400" cy="821698"/>
          </a:xfrm>
        </p:spPr>
        <p:txBody>
          <a:bodyPr>
            <a:normAutofit/>
          </a:bodyPr>
          <a:lstStyle/>
          <a:p>
            <a:r>
              <a:rPr lang="nl-NL" b="1" dirty="0" smtClean="0">
                <a:solidFill>
                  <a:schemeClr val="bg1"/>
                </a:solidFill>
                <a:latin typeface="Sneakerhead BTN"/>
              </a:rPr>
              <a:t>Culturele </a:t>
            </a:r>
            <a:r>
              <a:rPr lang="nl-NL" b="1" dirty="0" smtClean="0">
                <a:solidFill>
                  <a:schemeClr val="bg1"/>
                </a:solidFill>
                <a:latin typeface="Sneakerhead BTN"/>
              </a:rPr>
              <a:t>Avond 2015</a:t>
            </a:r>
            <a:endParaRPr lang="nl-NL" b="1" dirty="0">
              <a:solidFill>
                <a:schemeClr val="bg1"/>
              </a:solidFill>
              <a:latin typeface="Sneakerhead BTN"/>
            </a:endParaRPr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401416" y="3430007"/>
            <a:ext cx="6768752" cy="1752600"/>
          </a:xfrm>
        </p:spPr>
        <p:txBody>
          <a:bodyPr/>
          <a:lstStyle/>
          <a:p>
            <a:r>
              <a:rPr lang="nl-NL" dirty="0" smtClean="0">
                <a:solidFill>
                  <a:schemeClr val="bg1"/>
                </a:solidFill>
                <a:latin typeface="Sneakerhead BTN" pitchFamily="34" charset="0"/>
              </a:rPr>
              <a:t>Kaarten te koop bij de receptie</a:t>
            </a:r>
          </a:p>
          <a:p>
            <a:r>
              <a:rPr lang="nl-NL" dirty="0" smtClean="0">
                <a:solidFill>
                  <a:schemeClr val="bg1"/>
                </a:solidFill>
                <a:latin typeface="Sneakerhead BTN" pitchFamily="34" charset="0"/>
              </a:rPr>
              <a:t>15 April 2015 Van 19:30 t/m 22:00</a:t>
            </a:r>
          </a:p>
          <a:p>
            <a:r>
              <a:rPr lang="nl-NL" dirty="0" smtClean="0">
                <a:solidFill>
                  <a:schemeClr val="bg1"/>
                </a:solidFill>
                <a:latin typeface="Sneakerhead BTN" pitchFamily="34" charset="0"/>
              </a:rPr>
              <a:t>De Lindenberg Nijmegen</a:t>
            </a:r>
            <a:endParaRPr lang="nl-NL" dirty="0">
              <a:solidFill>
                <a:schemeClr val="bg1"/>
              </a:solidFill>
              <a:latin typeface="Sneakerhead BTN" pitchFamily="34" charset="0"/>
            </a:endParaRPr>
          </a:p>
        </p:txBody>
      </p:sp>
      <p:pic>
        <p:nvPicPr>
          <p:cNvPr id="9" name="Afbeelding 8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467" t="33248" r="801" b="31577"/>
          <a:stretch/>
        </p:blipFill>
        <p:spPr>
          <a:xfrm>
            <a:off x="3345632" y="585235"/>
            <a:ext cx="2880320" cy="1628800"/>
          </a:xfrm>
          <a:prstGeom prst="rect">
            <a:avLst/>
          </a:prstGeom>
        </p:spPr>
      </p:pic>
      <p:sp>
        <p:nvSpPr>
          <p:cNvPr id="10" name="Tekstvak 9"/>
          <p:cNvSpPr txBox="1"/>
          <p:nvPr/>
        </p:nvSpPr>
        <p:spPr>
          <a:xfrm>
            <a:off x="6948264" y="5163432"/>
            <a:ext cx="195063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 smtClean="0">
                <a:solidFill>
                  <a:schemeClr val="bg1"/>
                </a:solidFill>
                <a:latin typeface="Sneakerhead BTN" pitchFamily="34" charset="0"/>
              </a:rPr>
              <a:t>Adresgegevens:</a:t>
            </a:r>
          </a:p>
          <a:p>
            <a:endParaRPr lang="nl-NL" dirty="0">
              <a:solidFill>
                <a:schemeClr val="bg1"/>
              </a:solidFill>
              <a:latin typeface="Sneakerhead BTN" pitchFamily="34" charset="0"/>
            </a:endParaRPr>
          </a:p>
          <a:p>
            <a:r>
              <a:rPr lang="nl-NL" dirty="0" smtClean="0">
                <a:solidFill>
                  <a:schemeClr val="bg1"/>
                </a:solidFill>
                <a:latin typeface="Sneakerhead BTN" pitchFamily="34" charset="0"/>
              </a:rPr>
              <a:t>De Lindenberg</a:t>
            </a:r>
          </a:p>
          <a:p>
            <a:r>
              <a:rPr lang="nl-NL" dirty="0" smtClean="0">
                <a:solidFill>
                  <a:schemeClr val="bg1"/>
                </a:solidFill>
                <a:latin typeface="Sneakerhead BTN" pitchFamily="34" charset="0"/>
              </a:rPr>
              <a:t>Ridderstraat 23</a:t>
            </a:r>
          </a:p>
          <a:p>
            <a:r>
              <a:rPr lang="nl-NL" dirty="0" smtClean="0">
                <a:solidFill>
                  <a:schemeClr val="bg1"/>
                </a:solidFill>
                <a:latin typeface="Sneakerhead BTN" pitchFamily="34" charset="0"/>
              </a:rPr>
              <a:t>Nijmegen</a:t>
            </a:r>
          </a:p>
        </p:txBody>
      </p:sp>
      <p:sp>
        <p:nvSpPr>
          <p:cNvPr id="6" name="Tekstvak 5"/>
          <p:cNvSpPr txBox="1"/>
          <p:nvPr/>
        </p:nvSpPr>
        <p:spPr>
          <a:xfrm>
            <a:off x="1769547" y="1185441"/>
            <a:ext cx="63130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800" b="1" dirty="0" smtClean="0">
                <a:solidFill>
                  <a:schemeClr val="bg1"/>
                </a:solidFill>
                <a:latin typeface="Sneakerhead BTN"/>
              </a:rPr>
              <a:t>C</a:t>
            </a:r>
            <a:endParaRPr lang="nl-NL" sz="4800" b="1" dirty="0">
              <a:solidFill>
                <a:schemeClr val="bg1"/>
              </a:solidFill>
              <a:latin typeface="Sneakerhead BTN"/>
            </a:endParaRPr>
          </a:p>
        </p:txBody>
      </p:sp>
      <p:pic>
        <p:nvPicPr>
          <p:cNvPr id="11" name="Afbeelding 1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268" t="33016" b="31437"/>
          <a:stretch/>
        </p:blipFill>
        <p:spPr>
          <a:xfrm>
            <a:off x="-326869" y="5867134"/>
            <a:ext cx="1588827" cy="907951"/>
          </a:xfrm>
          <a:prstGeom prst="rect">
            <a:avLst/>
          </a:prstGeom>
        </p:spPr>
      </p:pic>
      <p:sp>
        <p:nvSpPr>
          <p:cNvPr id="7" name="Tekstvak 6"/>
          <p:cNvSpPr txBox="1"/>
          <p:nvPr/>
        </p:nvSpPr>
        <p:spPr>
          <a:xfrm>
            <a:off x="2181096" y="1216220"/>
            <a:ext cx="42596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400" b="1" dirty="0">
                <a:solidFill>
                  <a:schemeClr val="bg1"/>
                </a:solidFill>
              </a:rPr>
              <a:t>h</a:t>
            </a:r>
          </a:p>
        </p:txBody>
      </p:sp>
      <p:sp>
        <p:nvSpPr>
          <p:cNvPr id="13" name="Tekstvak 12"/>
          <p:cNvSpPr txBox="1"/>
          <p:nvPr/>
        </p:nvSpPr>
        <p:spPr>
          <a:xfrm>
            <a:off x="2480882" y="1196298"/>
            <a:ext cx="46754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400" b="1" dirty="0">
                <a:solidFill>
                  <a:schemeClr val="bg1"/>
                </a:solidFill>
                <a:latin typeface="Sneakerhead BTN"/>
              </a:rPr>
              <a:t>e</a:t>
            </a:r>
          </a:p>
        </p:txBody>
      </p:sp>
      <p:sp>
        <p:nvSpPr>
          <p:cNvPr id="14" name="Tekstvak 13"/>
          <p:cNvSpPr txBox="1"/>
          <p:nvPr/>
        </p:nvSpPr>
        <p:spPr>
          <a:xfrm>
            <a:off x="2787350" y="1196298"/>
            <a:ext cx="57606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400" b="1" dirty="0" smtClean="0">
                <a:solidFill>
                  <a:schemeClr val="bg1"/>
                </a:solidFill>
                <a:latin typeface="Sneakerhead BTN"/>
              </a:rPr>
              <a:t>c</a:t>
            </a:r>
            <a:endParaRPr lang="nl-NL" sz="4400" b="1" dirty="0">
              <a:solidFill>
                <a:schemeClr val="bg1"/>
              </a:solidFill>
              <a:latin typeface="Sneakerhead BTN"/>
            </a:endParaRPr>
          </a:p>
        </p:txBody>
      </p:sp>
      <p:sp>
        <p:nvSpPr>
          <p:cNvPr id="15" name="Tekstvak 14"/>
          <p:cNvSpPr txBox="1"/>
          <p:nvPr/>
        </p:nvSpPr>
        <p:spPr>
          <a:xfrm>
            <a:off x="3094892" y="1213822"/>
            <a:ext cx="44881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400" b="1" dirty="0" smtClean="0">
                <a:solidFill>
                  <a:schemeClr val="bg1"/>
                </a:solidFill>
                <a:latin typeface="Sneakerhead BTN"/>
              </a:rPr>
              <a:t>k</a:t>
            </a:r>
            <a:endParaRPr lang="nl-NL" sz="4400" b="1" dirty="0">
              <a:solidFill>
                <a:schemeClr val="bg1"/>
              </a:solidFill>
              <a:latin typeface="Sneakerhead BTN"/>
            </a:endParaRPr>
          </a:p>
        </p:txBody>
      </p:sp>
      <p:sp>
        <p:nvSpPr>
          <p:cNvPr id="16" name="Tekstvak 15"/>
          <p:cNvSpPr txBox="1"/>
          <p:nvPr/>
        </p:nvSpPr>
        <p:spPr>
          <a:xfrm>
            <a:off x="3436262" y="1202608"/>
            <a:ext cx="29256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400" b="1" dirty="0" smtClean="0">
                <a:solidFill>
                  <a:schemeClr val="bg1"/>
                </a:solidFill>
                <a:latin typeface="Sneakerhead BTN"/>
              </a:rPr>
              <a:t>-</a:t>
            </a:r>
            <a:endParaRPr lang="nl-NL" sz="4400" b="1" dirty="0">
              <a:solidFill>
                <a:schemeClr val="bg1"/>
              </a:solidFill>
              <a:latin typeface="Sneakerhead BTN"/>
            </a:endParaRPr>
          </a:p>
        </p:txBody>
      </p:sp>
      <p:sp>
        <p:nvSpPr>
          <p:cNvPr id="5" name="Rechthoek 4"/>
          <p:cNvSpPr/>
          <p:nvPr/>
        </p:nvSpPr>
        <p:spPr>
          <a:xfrm>
            <a:off x="2229508" y="2134597"/>
            <a:ext cx="511256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nl-NL" sz="3600" b="1" dirty="0">
                <a:solidFill>
                  <a:schemeClr val="bg1"/>
                </a:solidFill>
                <a:latin typeface="Sneakerhead BTN"/>
              </a:rPr>
              <a:t>Montessori College </a:t>
            </a:r>
            <a:endParaRPr lang="nl-NL" sz="3600" dirty="0"/>
          </a:p>
        </p:txBody>
      </p:sp>
    </p:spTree>
    <p:extLst>
      <p:ext uri="{BB962C8B-B14F-4D97-AF65-F5344CB8AC3E}">
        <p14:creationId xmlns:p14="http://schemas.microsoft.com/office/powerpoint/2010/main" val="40284439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advClick="0" advTm="12000">
        <p14:flash/>
      </p:transition>
    </mc:Choice>
    <mc:Fallback xmlns="">
      <p:transition advClick="0" advTm="1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5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25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5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25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5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"/>
                            </p:stCondLst>
                            <p:childTnLst>
                              <p:par>
                                <p:cTn id="59" presetID="2" presetClass="exit" presetSubtype="2" fill="hold" grpId="1" nodeType="afterEffect">
                                  <p:stCondLst>
                                    <p:cond delay="1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0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5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75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75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75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75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75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75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750" fill="hold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750" fill="hold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750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1" dur="750" fill="hold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750" fill="hold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7" grpId="0"/>
      <p:bldP spid="14" grpId="0"/>
      <p:bldP spid="15" grpId="0"/>
      <p:bldP spid="5" grpId="0"/>
      <p:bldP spid="5" grpId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2536" y="-51764"/>
            <a:ext cx="10657184" cy="7106404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899592" y="2636912"/>
            <a:ext cx="7772400" cy="821698"/>
          </a:xfrm>
        </p:spPr>
        <p:txBody>
          <a:bodyPr>
            <a:normAutofit/>
          </a:bodyPr>
          <a:lstStyle/>
          <a:p>
            <a:r>
              <a:rPr lang="nl-NL" b="1" dirty="0" smtClean="0">
                <a:solidFill>
                  <a:schemeClr val="bg1"/>
                </a:solidFill>
                <a:latin typeface="Sneakerhead BTN"/>
              </a:rPr>
              <a:t>Culturele </a:t>
            </a:r>
            <a:r>
              <a:rPr lang="nl-NL" b="1" dirty="0" smtClean="0">
                <a:solidFill>
                  <a:schemeClr val="bg1"/>
                </a:solidFill>
                <a:latin typeface="Sneakerhead BTN"/>
              </a:rPr>
              <a:t>Avond 2015</a:t>
            </a:r>
            <a:endParaRPr lang="nl-NL" b="1" dirty="0">
              <a:solidFill>
                <a:schemeClr val="bg1"/>
              </a:solidFill>
              <a:latin typeface="Sneakerhead BTN"/>
            </a:endParaRPr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401416" y="3430007"/>
            <a:ext cx="6768752" cy="1752600"/>
          </a:xfrm>
        </p:spPr>
        <p:txBody>
          <a:bodyPr/>
          <a:lstStyle/>
          <a:p>
            <a:r>
              <a:rPr lang="nl-NL" dirty="0" smtClean="0">
                <a:solidFill>
                  <a:schemeClr val="bg1"/>
                </a:solidFill>
                <a:latin typeface="Sneakerhead BTN" pitchFamily="34" charset="0"/>
              </a:rPr>
              <a:t>Kaarten te koop bij de receptie</a:t>
            </a:r>
          </a:p>
          <a:p>
            <a:r>
              <a:rPr lang="nl-NL" dirty="0" smtClean="0">
                <a:solidFill>
                  <a:schemeClr val="bg1"/>
                </a:solidFill>
                <a:latin typeface="Sneakerhead BTN" pitchFamily="34" charset="0"/>
              </a:rPr>
              <a:t>15 April 2015 Van 19:30 t/m 22:00</a:t>
            </a:r>
          </a:p>
          <a:p>
            <a:r>
              <a:rPr lang="nl-NL" dirty="0" smtClean="0">
                <a:solidFill>
                  <a:schemeClr val="bg1"/>
                </a:solidFill>
                <a:latin typeface="Sneakerhead BTN" pitchFamily="34" charset="0"/>
              </a:rPr>
              <a:t>De Lindenberg Nijmegen</a:t>
            </a:r>
            <a:endParaRPr lang="nl-NL" dirty="0">
              <a:solidFill>
                <a:schemeClr val="bg1"/>
              </a:solidFill>
              <a:latin typeface="Sneakerhead BTN" pitchFamily="34" charset="0"/>
            </a:endParaRPr>
          </a:p>
        </p:txBody>
      </p:sp>
      <p:pic>
        <p:nvPicPr>
          <p:cNvPr id="9" name="Afbeelding 8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467" t="33248" r="801" b="31577"/>
          <a:stretch/>
        </p:blipFill>
        <p:spPr>
          <a:xfrm>
            <a:off x="3345632" y="585235"/>
            <a:ext cx="2880320" cy="1628800"/>
          </a:xfrm>
          <a:prstGeom prst="rect">
            <a:avLst/>
          </a:prstGeom>
        </p:spPr>
      </p:pic>
      <p:sp>
        <p:nvSpPr>
          <p:cNvPr id="10" name="Tekstvak 9"/>
          <p:cNvSpPr txBox="1"/>
          <p:nvPr/>
        </p:nvSpPr>
        <p:spPr>
          <a:xfrm>
            <a:off x="6948264" y="5163432"/>
            <a:ext cx="195063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 smtClean="0">
                <a:solidFill>
                  <a:schemeClr val="bg1"/>
                </a:solidFill>
                <a:latin typeface="Sneakerhead BTN" pitchFamily="34" charset="0"/>
              </a:rPr>
              <a:t>Adresgegevens:</a:t>
            </a:r>
          </a:p>
          <a:p>
            <a:endParaRPr lang="nl-NL" dirty="0">
              <a:solidFill>
                <a:schemeClr val="bg1"/>
              </a:solidFill>
              <a:latin typeface="Sneakerhead BTN" pitchFamily="34" charset="0"/>
            </a:endParaRPr>
          </a:p>
          <a:p>
            <a:r>
              <a:rPr lang="nl-NL" dirty="0" smtClean="0">
                <a:solidFill>
                  <a:schemeClr val="bg1"/>
                </a:solidFill>
                <a:latin typeface="Sneakerhead BTN" pitchFamily="34" charset="0"/>
              </a:rPr>
              <a:t>De Lindenberg</a:t>
            </a:r>
          </a:p>
          <a:p>
            <a:r>
              <a:rPr lang="nl-NL" dirty="0" smtClean="0">
                <a:solidFill>
                  <a:schemeClr val="bg1"/>
                </a:solidFill>
                <a:latin typeface="Sneakerhead BTN" pitchFamily="34" charset="0"/>
              </a:rPr>
              <a:t>Ridderstraat 23</a:t>
            </a:r>
          </a:p>
          <a:p>
            <a:r>
              <a:rPr lang="nl-NL" dirty="0" smtClean="0">
                <a:solidFill>
                  <a:schemeClr val="bg1"/>
                </a:solidFill>
                <a:latin typeface="Sneakerhead BTN" pitchFamily="34" charset="0"/>
              </a:rPr>
              <a:t>Nijmegen</a:t>
            </a:r>
          </a:p>
        </p:txBody>
      </p:sp>
      <p:sp>
        <p:nvSpPr>
          <p:cNvPr id="6" name="Tekstvak 5"/>
          <p:cNvSpPr txBox="1"/>
          <p:nvPr/>
        </p:nvSpPr>
        <p:spPr>
          <a:xfrm>
            <a:off x="1769547" y="1185441"/>
            <a:ext cx="63130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800" b="1" dirty="0" smtClean="0">
                <a:solidFill>
                  <a:schemeClr val="bg1"/>
                </a:solidFill>
                <a:latin typeface="Sneakerhead BTN"/>
              </a:rPr>
              <a:t>C</a:t>
            </a:r>
            <a:endParaRPr lang="nl-NL" sz="4800" b="1" dirty="0">
              <a:solidFill>
                <a:schemeClr val="bg1"/>
              </a:solidFill>
              <a:latin typeface="Sneakerhead BTN"/>
            </a:endParaRPr>
          </a:p>
        </p:txBody>
      </p:sp>
      <p:pic>
        <p:nvPicPr>
          <p:cNvPr id="11" name="Afbeelding 1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268" t="33016" b="31437"/>
          <a:stretch/>
        </p:blipFill>
        <p:spPr>
          <a:xfrm>
            <a:off x="-326869" y="5867134"/>
            <a:ext cx="1588827" cy="907951"/>
          </a:xfrm>
          <a:prstGeom prst="rect">
            <a:avLst/>
          </a:prstGeom>
        </p:spPr>
      </p:pic>
      <p:sp>
        <p:nvSpPr>
          <p:cNvPr id="7" name="Tekstvak 6"/>
          <p:cNvSpPr txBox="1"/>
          <p:nvPr/>
        </p:nvSpPr>
        <p:spPr>
          <a:xfrm>
            <a:off x="2181096" y="1216220"/>
            <a:ext cx="42596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400" b="1" dirty="0">
                <a:solidFill>
                  <a:schemeClr val="bg1"/>
                </a:solidFill>
              </a:rPr>
              <a:t>h</a:t>
            </a:r>
          </a:p>
        </p:txBody>
      </p:sp>
      <p:sp>
        <p:nvSpPr>
          <p:cNvPr id="13" name="Tekstvak 12"/>
          <p:cNvSpPr txBox="1"/>
          <p:nvPr/>
        </p:nvSpPr>
        <p:spPr>
          <a:xfrm>
            <a:off x="2480882" y="1196298"/>
            <a:ext cx="46754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400" b="1" dirty="0">
                <a:solidFill>
                  <a:schemeClr val="bg1"/>
                </a:solidFill>
                <a:latin typeface="Sneakerhead BTN"/>
              </a:rPr>
              <a:t>e</a:t>
            </a:r>
          </a:p>
        </p:txBody>
      </p:sp>
      <p:sp>
        <p:nvSpPr>
          <p:cNvPr id="14" name="Tekstvak 13"/>
          <p:cNvSpPr txBox="1"/>
          <p:nvPr/>
        </p:nvSpPr>
        <p:spPr>
          <a:xfrm>
            <a:off x="2787350" y="1196298"/>
            <a:ext cx="57606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400" b="1" dirty="0" smtClean="0">
                <a:solidFill>
                  <a:schemeClr val="bg1"/>
                </a:solidFill>
                <a:latin typeface="Sneakerhead BTN"/>
              </a:rPr>
              <a:t>c</a:t>
            </a:r>
            <a:endParaRPr lang="nl-NL" sz="4400" b="1" dirty="0">
              <a:solidFill>
                <a:schemeClr val="bg1"/>
              </a:solidFill>
              <a:latin typeface="Sneakerhead BTN"/>
            </a:endParaRPr>
          </a:p>
        </p:txBody>
      </p:sp>
      <p:sp>
        <p:nvSpPr>
          <p:cNvPr id="15" name="Tekstvak 14"/>
          <p:cNvSpPr txBox="1"/>
          <p:nvPr/>
        </p:nvSpPr>
        <p:spPr>
          <a:xfrm>
            <a:off x="3094892" y="1213822"/>
            <a:ext cx="44881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400" b="1" dirty="0" smtClean="0">
                <a:solidFill>
                  <a:schemeClr val="bg1"/>
                </a:solidFill>
                <a:latin typeface="Sneakerhead BTN"/>
              </a:rPr>
              <a:t>k</a:t>
            </a:r>
            <a:endParaRPr lang="nl-NL" sz="4400" b="1" dirty="0">
              <a:solidFill>
                <a:schemeClr val="bg1"/>
              </a:solidFill>
              <a:latin typeface="Sneakerhead BTN"/>
            </a:endParaRPr>
          </a:p>
        </p:txBody>
      </p:sp>
      <p:sp>
        <p:nvSpPr>
          <p:cNvPr id="16" name="Tekstvak 15"/>
          <p:cNvSpPr txBox="1"/>
          <p:nvPr/>
        </p:nvSpPr>
        <p:spPr>
          <a:xfrm>
            <a:off x="3436262" y="1202608"/>
            <a:ext cx="29256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400" b="1" dirty="0" smtClean="0">
                <a:solidFill>
                  <a:schemeClr val="bg1"/>
                </a:solidFill>
                <a:latin typeface="Sneakerhead BTN"/>
              </a:rPr>
              <a:t>-</a:t>
            </a:r>
            <a:endParaRPr lang="nl-NL" sz="4400" b="1" dirty="0">
              <a:solidFill>
                <a:schemeClr val="bg1"/>
              </a:solidFill>
              <a:latin typeface="Sneakerhead BTN"/>
            </a:endParaRPr>
          </a:p>
        </p:txBody>
      </p:sp>
      <p:sp>
        <p:nvSpPr>
          <p:cNvPr id="5" name="Rechthoek 4"/>
          <p:cNvSpPr/>
          <p:nvPr/>
        </p:nvSpPr>
        <p:spPr>
          <a:xfrm>
            <a:off x="2229508" y="2134597"/>
            <a:ext cx="511256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nl-NL" sz="3600" b="1" dirty="0">
                <a:solidFill>
                  <a:schemeClr val="bg1"/>
                </a:solidFill>
                <a:latin typeface="Sneakerhead BTN"/>
              </a:rPr>
              <a:t>Montessori College </a:t>
            </a:r>
            <a:endParaRPr lang="nl-NL" sz="3600" dirty="0"/>
          </a:p>
        </p:txBody>
      </p:sp>
    </p:spTree>
    <p:extLst>
      <p:ext uri="{BB962C8B-B14F-4D97-AF65-F5344CB8AC3E}">
        <p14:creationId xmlns:p14="http://schemas.microsoft.com/office/powerpoint/2010/main" val="40284439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advClick="0" advTm="12000">
        <p14:flash/>
      </p:transition>
    </mc:Choice>
    <mc:Fallback xmlns="">
      <p:transition advClick="0" advTm="1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5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25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5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25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5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"/>
                            </p:stCondLst>
                            <p:childTnLst>
                              <p:par>
                                <p:cTn id="59" presetID="2" presetClass="exit" presetSubtype="2" fill="hold" grpId="1" nodeType="afterEffect">
                                  <p:stCondLst>
                                    <p:cond delay="1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0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5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75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75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75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75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75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75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750" fill="hold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750" fill="hold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750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1" dur="750" fill="hold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750" fill="hold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7" grpId="0"/>
      <p:bldP spid="14" grpId="0"/>
      <p:bldP spid="15" grpId="0"/>
      <p:bldP spid="5" grpId="0"/>
      <p:bldP spid="5" grpId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2536" y="-51764"/>
            <a:ext cx="10657184" cy="7106404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899592" y="2636912"/>
            <a:ext cx="7772400" cy="821698"/>
          </a:xfrm>
        </p:spPr>
        <p:txBody>
          <a:bodyPr>
            <a:normAutofit/>
          </a:bodyPr>
          <a:lstStyle/>
          <a:p>
            <a:r>
              <a:rPr lang="nl-NL" b="1" dirty="0" smtClean="0">
                <a:solidFill>
                  <a:schemeClr val="bg1"/>
                </a:solidFill>
                <a:latin typeface="Sneakerhead BTN"/>
              </a:rPr>
              <a:t>Culturele </a:t>
            </a:r>
            <a:r>
              <a:rPr lang="nl-NL" b="1" dirty="0" smtClean="0">
                <a:solidFill>
                  <a:schemeClr val="bg1"/>
                </a:solidFill>
                <a:latin typeface="Sneakerhead BTN"/>
              </a:rPr>
              <a:t>Avond 2015</a:t>
            </a:r>
            <a:endParaRPr lang="nl-NL" b="1" dirty="0">
              <a:solidFill>
                <a:schemeClr val="bg1"/>
              </a:solidFill>
              <a:latin typeface="Sneakerhead BTN"/>
            </a:endParaRPr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401416" y="3430007"/>
            <a:ext cx="6768752" cy="1752600"/>
          </a:xfrm>
        </p:spPr>
        <p:txBody>
          <a:bodyPr/>
          <a:lstStyle/>
          <a:p>
            <a:r>
              <a:rPr lang="nl-NL" dirty="0" smtClean="0">
                <a:solidFill>
                  <a:schemeClr val="bg1"/>
                </a:solidFill>
                <a:latin typeface="Sneakerhead BTN" pitchFamily="34" charset="0"/>
              </a:rPr>
              <a:t>Kaarten te koop bij de receptie</a:t>
            </a:r>
          </a:p>
          <a:p>
            <a:r>
              <a:rPr lang="nl-NL" dirty="0" smtClean="0">
                <a:solidFill>
                  <a:schemeClr val="bg1"/>
                </a:solidFill>
                <a:latin typeface="Sneakerhead BTN" pitchFamily="34" charset="0"/>
              </a:rPr>
              <a:t>15 April 2015 Van 19:30 t/m 22:00</a:t>
            </a:r>
          </a:p>
          <a:p>
            <a:r>
              <a:rPr lang="nl-NL" dirty="0" smtClean="0">
                <a:solidFill>
                  <a:schemeClr val="bg1"/>
                </a:solidFill>
                <a:latin typeface="Sneakerhead BTN" pitchFamily="34" charset="0"/>
              </a:rPr>
              <a:t>De Lindenberg Nijmegen</a:t>
            </a:r>
            <a:endParaRPr lang="nl-NL" dirty="0">
              <a:solidFill>
                <a:schemeClr val="bg1"/>
              </a:solidFill>
              <a:latin typeface="Sneakerhead BTN" pitchFamily="34" charset="0"/>
            </a:endParaRPr>
          </a:p>
        </p:txBody>
      </p:sp>
      <p:pic>
        <p:nvPicPr>
          <p:cNvPr id="9" name="Afbeelding 8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467" t="33248" r="801" b="31577"/>
          <a:stretch/>
        </p:blipFill>
        <p:spPr>
          <a:xfrm>
            <a:off x="3345632" y="585235"/>
            <a:ext cx="2880320" cy="1628800"/>
          </a:xfrm>
          <a:prstGeom prst="rect">
            <a:avLst/>
          </a:prstGeom>
        </p:spPr>
      </p:pic>
      <p:sp>
        <p:nvSpPr>
          <p:cNvPr id="10" name="Tekstvak 9"/>
          <p:cNvSpPr txBox="1"/>
          <p:nvPr/>
        </p:nvSpPr>
        <p:spPr>
          <a:xfrm>
            <a:off x="6948264" y="5163432"/>
            <a:ext cx="195063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 smtClean="0">
                <a:solidFill>
                  <a:schemeClr val="bg1"/>
                </a:solidFill>
                <a:latin typeface="Sneakerhead BTN" pitchFamily="34" charset="0"/>
              </a:rPr>
              <a:t>Adresgegevens:</a:t>
            </a:r>
          </a:p>
          <a:p>
            <a:endParaRPr lang="nl-NL" dirty="0">
              <a:solidFill>
                <a:schemeClr val="bg1"/>
              </a:solidFill>
              <a:latin typeface="Sneakerhead BTN" pitchFamily="34" charset="0"/>
            </a:endParaRPr>
          </a:p>
          <a:p>
            <a:r>
              <a:rPr lang="nl-NL" dirty="0" smtClean="0">
                <a:solidFill>
                  <a:schemeClr val="bg1"/>
                </a:solidFill>
                <a:latin typeface="Sneakerhead BTN" pitchFamily="34" charset="0"/>
              </a:rPr>
              <a:t>De Lindenberg</a:t>
            </a:r>
          </a:p>
          <a:p>
            <a:r>
              <a:rPr lang="nl-NL" dirty="0" smtClean="0">
                <a:solidFill>
                  <a:schemeClr val="bg1"/>
                </a:solidFill>
                <a:latin typeface="Sneakerhead BTN" pitchFamily="34" charset="0"/>
              </a:rPr>
              <a:t>Ridderstraat 23</a:t>
            </a:r>
          </a:p>
          <a:p>
            <a:r>
              <a:rPr lang="nl-NL" dirty="0" smtClean="0">
                <a:solidFill>
                  <a:schemeClr val="bg1"/>
                </a:solidFill>
                <a:latin typeface="Sneakerhead BTN" pitchFamily="34" charset="0"/>
              </a:rPr>
              <a:t>Nijmegen</a:t>
            </a:r>
          </a:p>
        </p:txBody>
      </p:sp>
      <p:sp>
        <p:nvSpPr>
          <p:cNvPr id="6" name="Tekstvak 5"/>
          <p:cNvSpPr txBox="1"/>
          <p:nvPr/>
        </p:nvSpPr>
        <p:spPr>
          <a:xfrm>
            <a:off x="1769547" y="1185441"/>
            <a:ext cx="63130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800" b="1" dirty="0" smtClean="0">
                <a:solidFill>
                  <a:schemeClr val="bg1"/>
                </a:solidFill>
                <a:latin typeface="Sneakerhead BTN"/>
              </a:rPr>
              <a:t>C</a:t>
            </a:r>
            <a:endParaRPr lang="nl-NL" sz="4800" b="1" dirty="0">
              <a:solidFill>
                <a:schemeClr val="bg1"/>
              </a:solidFill>
              <a:latin typeface="Sneakerhead BTN"/>
            </a:endParaRPr>
          </a:p>
        </p:txBody>
      </p:sp>
      <p:pic>
        <p:nvPicPr>
          <p:cNvPr id="11" name="Afbeelding 1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268" t="33016" b="31437"/>
          <a:stretch/>
        </p:blipFill>
        <p:spPr>
          <a:xfrm>
            <a:off x="-326869" y="5867134"/>
            <a:ext cx="1588827" cy="907951"/>
          </a:xfrm>
          <a:prstGeom prst="rect">
            <a:avLst/>
          </a:prstGeom>
        </p:spPr>
      </p:pic>
      <p:sp>
        <p:nvSpPr>
          <p:cNvPr id="7" name="Tekstvak 6"/>
          <p:cNvSpPr txBox="1"/>
          <p:nvPr/>
        </p:nvSpPr>
        <p:spPr>
          <a:xfrm>
            <a:off x="2181096" y="1216220"/>
            <a:ext cx="42596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400" b="1" dirty="0">
                <a:solidFill>
                  <a:schemeClr val="bg1"/>
                </a:solidFill>
              </a:rPr>
              <a:t>h</a:t>
            </a:r>
          </a:p>
        </p:txBody>
      </p:sp>
      <p:sp>
        <p:nvSpPr>
          <p:cNvPr id="13" name="Tekstvak 12"/>
          <p:cNvSpPr txBox="1"/>
          <p:nvPr/>
        </p:nvSpPr>
        <p:spPr>
          <a:xfrm>
            <a:off x="2480882" y="1196298"/>
            <a:ext cx="46754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400" b="1" dirty="0">
                <a:solidFill>
                  <a:schemeClr val="bg1"/>
                </a:solidFill>
                <a:latin typeface="Sneakerhead BTN"/>
              </a:rPr>
              <a:t>e</a:t>
            </a:r>
          </a:p>
        </p:txBody>
      </p:sp>
      <p:sp>
        <p:nvSpPr>
          <p:cNvPr id="14" name="Tekstvak 13"/>
          <p:cNvSpPr txBox="1"/>
          <p:nvPr/>
        </p:nvSpPr>
        <p:spPr>
          <a:xfrm>
            <a:off x="2787350" y="1196298"/>
            <a:ext cx="57606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400" b="1" dirty="0" smtClean="0">
                <a:solidFill>
                  <a:schemeClr val="bg1"/>
                </a:solidFill>
                <a:latin typeface="Sneakerhead BTN"/>
              </a:rPr>
              <a:t>c</a:t>
            </a:r>
            <a:endParaRPr lang="nl-NL" sz="4400" b="1" dirty="0">
              <a:solidFill>
                <a:schemeClr val="bg1"/>
              </a:solidFill>
              <a:latin typeface="Sneakerhead BTN"/>
            </a:endParaRPr>
          </a:p>
        </p:txBody>
      </p:sp>
      <p:sp>
        <p:nvSpPr>
          <p:cNvPr id="15" name="Tekstvak 14"/>
          <p:cNvSpPr txBox="1"/>
          <p:nvPr/>
        </p:nvSpPr>
        <p:spPr>
          <a:xfrm>
            <a:off x="3094892" y="1213822"/>
            <a:ext cx="44881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400" b="1" dirty="0" smtClean="0">
                <a:solidFill>
                  <a:schemeClr val="bg1"/>
                </a:solidFill>
                <a:latin typeface="Sneakerhead BTN"/>
              </a:rPr>
              <a:t>k</a:t>
            </a:r>
            <a:endParaRPr lang="nl-NL" sz="4400" b="1" dirty="0">
              <a:solidFill>
                <a:schemeClr val="bg1"/>
              </a:solidFill>
              <a:latin typeface="Sneakerhead BTN"/>
            </a:endParaRPr>
          </a:p>
        </p:txBody>
      </p:sp>
      <p:sp>
        <p:nvSpPr>
          <p:cNvPr id="16" name="Tekstvak 15"/>
          <p:cNvSpPr txBox="1"/>
          <p:nvPr/>
        </p:nvSpPr>
        <p:spPr>
          <a:xfrm>
            <a:off x="3436262" y="1202608"/>
            <a:ext cx="29256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400" b="1" dirty="0" smtClean="0">
                <a:solidFill>
                  <a:schemeClr val="bg1"/>
                </a:solidFill>
                <a:latin typeface="Sneakerhead BTN"/>
              </a:rPr>
              <a:t>-</a:t>
            </a:r>
            <a:endParaRPr lang="nl-NL" sz="4400" b="1" dirty="0">
              <a:solidFill>
                <a:schemeClr val="bg1"/>
              </a:solidFill>
              <a:latin typeface="Sneakerhead BTN"/>
            </a:endParaRPr>
          </a:p>
        </p:txBody>
      </p:sp>
      <p:sp>
        <p:nvSpPr>
          <p:cNvPr id="5" name="Rechthoek 4"/>
          <p:cNvSpPr/>
          <p:nvPr/>
        </p:nvSpPr>
        <p:spPr>
          <a:xfrm>
            <a:off x="2229508" y="2134597"/>
            <a:ext cx="511256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nl-NL" sz="3600" b="1" dirty="0">
                <a:solidFill>
                  <a:schemeClr val="bg1"/>
                </a:solidFill>
                <a:latin typeface="Sneakerhead BTN"/>
              </a:rPr>
              <a:t>Montessori College </a:t>
            </a:r>
            <a:endParaRPr lang="nl-NL" sz="3600" dirty="0"/>
          </a:p>
        </p:txBody>
      </p:sp>
    </p:spTree>
    <p:extLst>
      <p:ext uri="{BB962C8B-B14F-4D97-AF65-F5344CB8AC3E}">
        <p14:creationId xmlns:p14="http://schemas.microsoft.com/office/powerpoint/2010/main" val="40284439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advClick="0" advTm="12000">
        <p14:flash/>
      </p:transition>
    </mc:Choice>
    <mc:Fallback xmlns="">
      <p:transition advClick="0" advTm="1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5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25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5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25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5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"/>
                            </p:stCondLst>
                            <p:childTnLst>
                              <p:par>
                                <p:cTn id="59" presetID="2" presetClass="exit" presetSubtype="2" fill="hold" grpId="1" nodeType="afterEffect">
                                  <p:stCondLst>
                                    <p:cond delay="1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0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5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75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75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75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75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75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75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750" fill="hold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750" fill="hold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750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1" dur="750" fill="hold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750" fill="hold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7" grpId="0"/>
      <p:bldP spid="14" grpId="0"/>
      <p:bldP spid="15" grpId="0"/>
      <p:bldP spid="5" grpId="0"/>
      <p:bldP spid="5" grpId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2536" y="-51764"/>
            <a:ext cx="10657184" cy="7106404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899592" y="2636912"/>
            <a:ext cx="7772400" cy="821698"/>
          </a:xfrm>
        </p:spPr>
        <p:txBody>
          <a:bodyPr>
            <a:normAutofit/>
          </a:bodyPr>
          <a:lstStyle/>
          <a:p>
            <a:r>
              <a:rPr lang="nl-NL" b="1" dirty="0" smtClean="0">
                <a:solidFill>
                  <a:schemeClr val="bg1"/>
                </a:solidFill>
                <a:latin typeface="Sneakerhead BTN"/>
              </a:rPr>
              <a:t>Culturele </a:t>
            </a:r>
            <a:r>
              <a:rPr lang="nl-NL" b="1" dirty="0" smtClean="0">
                <a:solidFill>
                  <a:schemeClr val="bg1"/>
                </a:solidFill>
                <a:latin typeface="Sneakerhead BTN"/>
              </a:rPr>
              <a:t>Avond 2015</a:t>
            </a:r>
            <a:endParaRPr lang="nl-NL" b="1" dirty="0">
              <a:solidFill>
                <a:schemeClr val="bg1"/>
              </a:solidFill>
              <a:latin typeface="Sneakerhead BTN"/>
            </a:endParaRPr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401416" y="3430007"/>
            <a:ext cx="6768752" cy="1752600"/>
          </a:xfrm>
        </p:spPr>
        <p:txBody>
          <a:bodyPr/>
          <a:lstStyle/>
          <a:p>
            <a:r>
              <a:rPr lang="nl-NL" dirty="0" smtClean="0">
                <a:solidFill>
                  <a:schemeClr val="bg1"/>
                </a:solidFill>
                <a:latin typeface="Sneakerhead BTN" pitchFamily="34" charset="0"/>
              </a:rPr>
              <a:t>Kaarten te koop bij de receptie</a:t>
            </a:r>
          </a:p>
          <a:p>
            <a:r>
              <a:rPr lang="nl-NL" dirty="0" smtClean="0">
                <a:solidFill>
                  <a:schemeClr val="bg1"/>
                </a:solidFill>
                <a:latin typeface="Sneakerhead BTN" pitchFamily="34" charset="0"/>
              </a:rPr>
              <a:t>15 April 2015 Van 19:30 t/m 22:00</a:t>
            </a:r>
          </a:p>
          <a:p>
            <a:r>
              <a:rPr lang="nl-NL" dirty="0" smtClean="0">
                <a:solidFill>
                  <a:schemeClr val="bg1"/>
                </a:solidFill>
                <a:latin typeface="Sneakerhead BTN" pitchFamily="34" charset="0"/>
              </a:rPr>
              <a:t>De Lindenberg Nijmegen</a:t>
            </a:r>
            <a:endParaRPr lang="nl-NL" dirty="0">
              <a:solidFill>
                <a:schemeClr val="bg1"/>
              </a:solidFill>
              <a:latin typeface="Sneakerhead BTN" pitchFamily="34" charset="0"/>
            </a:endParaRPr>
          </a:p>
        </p:txBody>
      </p:sp>
      <p:pic>
        <p:nvPicPr>
          <p:cNvPr id="9" name="Afbeelding 8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467" t="33248" r="801" b="31577"/>
          <a:stretch/>
        </p:blipFill>
        <p:spPr>
          <a:xfrm>
            <a:off x="3345632" y="585235"/>
            <a:ext cx="2880320" cy="1628800"/>
          </a:xfrm>
          <a:prstGeom prst="rect">
            <a:avLst/>
          </a:prstGeom>
        </p:spPr>
      </p:pic>
      <p:sp>
        <p:nvSpPr>
          <p:cNvPr id="10" name="Tekstvak 9"/>
          <p:cNvSpPr txBox="1"/>
          <p:nvPr/>
        </p:nvSpPr>
        <p:spPr>
          <a:xfrm>
            <a:off x="6948264" y="5163432"/>
            <a:ext cx="195063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 smtClean="0">
                <a:solidFill>
                  <a:schemeClr val="bg1"/>
                </a:solidFill>
                <a:latin typeface="Sneakerhead BTN" pitchFamily="34" charset="0"/>
              </a:rPr>
              <a:t>Adresgegevens:</a:t>
            </a:r>
          </a:p>
          <a:p>
            <a:endParaRPr lang="nl-NL" dirty="0">
              <a:solidFill>
                <a:schemeClr val="bg1"/>
              </a:solidFill>
              <a:latin typeface="Sneakerhead BTN" pitchFamily="34" charset="0"/>
            </a:endParaRPr>
          </a:p>
          <a:p>
            <a:r>
              <a:rPr lang="nl-NL" dirty="0" smtClean="0">
                <a:solidFill>
                  <a:schemeClr val="bg1"/>
                </a:solidFill>
                <a:latin typeface="Sneakerhead BTN" pitchFamily="34" charset="0"/>
              </a:rPr>
              <a:t>De Lindenberg</a:t>
            </a:r>
          </a:p>
          <a:p>
            <a:r>
              <a:rPr lang="nl-NL" dirty="0" smtClean="0">
                <a:solidFill>
                  <a:schemeClr val="bg1"/>
                </a:solidFill>
                <a:latin typeface="Sneakerhead BTN" pitchFamily="34" charset="0"/>
              </a:rPr>
              <a:t>Ridderstraat 23</a:t>
            </a:r>
          </a:p>
          <a:p>
            <a:r>
              <a:rPr lang="nl-NL" dirty="0" smtClean="0">
                <a:solidFill>
                  <a:schemeClr val="bg1"/>
                </a:solidFill>
                <a:latin typeface="Sneakerhead BTN" pitchFamily="34" charset="0"/>
              </a:rPr>
              <a:t>Nijmegen</a:t>
            </a:r>
          </a:p>
        </p:txBody>
      </p:sp>
      <p:sp>
        <p:nvSpPr>
          <p:cNvPr id="6" name="Tekstvak 5"/>
          <p:cNvSpPr txBox="1"/>
          <p:nvPr/>
        </p:nvSpPr>
        <p:spPr>
          <a:xfrm>
            <a:off x="1769547" y="1185441"/>
            <a:ext cx="63130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800" b="1" dirty="0" smtClean="0">
                <a:solidFill>
                  <a:schemeClr val="bg1"/>
                </a:solidFill>
                <a:latin typeface="Sneakerhead BTN"/>
              </a:rPr>
              <a:t>C</a:t>
            </a:r>
            <a:endParaRPr lang="nl-NL" sz="4800" b="1" dirty="0">
              <a:solidFill>
                <a:schemeClr val="bg1"/>
              </a:solidFill>
              <a:latin typeface="Sneakerhead BTN"/>
            </a:endParaRPr>
          </a:p>
        </p:txBody>
      </p:sp>
      <p:pic>
        <p:nvPicPr>
          <p:cNvPr id="11" name="Afbeelding 1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268" t="33016" b="31437"/>
          <a:stretch/>
        </p:blipFill>
        <p:spPr>
          <a:xfrm>
            <a:off x="-326869" y="5867134"/>
            <a:ext cx="1588827" cy="907951"/>
          </a:xfrm>
          <a:prstGeom prst="rect">
            <a:avLst/>
          </a:prstGeom>
        </p:spPr>
      </p:pic>
      <p:sp>
        <p:nvSpPr>
          <p:cNvPr id="7" name="Tekstvak 6"/>
          <p:cNvSpPr txBox="1"/>
          <p:nvPr/>
        </p:nvSpPr>
        <p:spPr>
          <a:xfrm>
            <a:off x="2181096" y="1216220"/>
            <a:ext cx="42596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400" b="1" dirty="0">
                <a:solidFill>
                  <a:schemeClr val="bg1"/>
                </a:solidFill>
              </a:rPr>
              <a:t>h</a:t>
            </a:r>
          </a:p>
        </p:txBody>
      </p:sp>
      <p:sp>
        <p:nvSpPr>
          <p:cNvPr id="13" name="Tekstvak 12"/>
          <p:cNvSpPr txBox="1"/>
          <p:nvPr/>
        </p:nvSpPr>
        <p:spPr>
          <a:xfrm>
            <a:off x="2480882" y="1196298"/>
            <a:ext cx="46754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400" b="1" dirty="0">
                <a:solidFill>
                  <a:schemeClr val="bg1"/>
                </a:solidFill>
                <a:latin typeface="Sneakerhead BTN"/>
              </a:rPr>
              <a:t>e</a:t>
            </a:r>
          </a:p>
        </p:txBody>
      </p:sp>
      <p:sp>
        <p:nvSpPr>
          <p:cNvPr id="14" name="Tekstvak 13"/>
          <p:cNvSpPr txBox="1"/>
          <p:nvPr/>
        </p:nvSpPr>
        <p:spPr>
          <a:xfrm>
            <a:off x="2787350" y="1196298"/>
            <a:ext cx="57606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400" b="1" dirty="0" smtClean="0">
                <a:solidFill>
                  <a:schemeClr val="bg1"/>
                </a:solidFill>
                <a:latin typeface="Sneakerhead BTN"/>
              </a:rPr>
              <a:t>c</a:t>
            </a:r>
            <a:endParaRPr lang="nl-NL" sz="4400" b="1" dirty="0">
              <a:solidFill>
                <a:schemeClr val="bg1"/>
              </a:solidFill>
              <a:latin typeface="Sneakerhead BTN"/>
            </a:endParaRPr>
          </a:p>
        </p:txBody>
      </p:sp>
      <p:sp>
        <p:nvSpPr>
          <p:cNvPr id="15" name="Tekstvak 14"/>
          <p:cNvSpPr txBox="1"/>
          <p:nvPr/>
        </p:nvSpPr>
        <p:spPr>
          <a:xfrm>
            <a:off x="3094892" y="1213822"/>
            <a:ext cx="44881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400" b="1" dirty="0" smtClean="0">
                <a:solidFill>
                  <a:schemeClr val="bg1"/>
                </a:solidFill>
                <a:latin typeface="Sneakerhead BTN"/>
              </a:rPr>
              <a:t>k</a:t>
            </a:r>
            <a:endParaRPr lang="nl-NL" sz="4400" b="1" dirty="0">
              <a:solidFill>
                <a:schemeClr val="bg1"/>
              </a:solidFill>
              <a:latin typeface="Sneakerhead BTN"/>
            </a:endParaRPr>
          </a:p>
        </p:txBody>
      </p:sp>
      <p:sp>
        <p:nvSpPr>
          <p:cNvPr id="16" name="Tekstvak 15"/>
          <p:cNvSpPr txBox="1"/>
          <p:nvPr/>
        </p:nvSpPr>
        <p:spPr>
          <a:xfrm>
            <a:off x="3436262" y="1202608"/>
            <a:ext cx="29256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400" b="1" dirty="0" smtClean="0">
                <a:solidFill>
                  <a:schemeClr val="bg1"/>
                </a:solidFill>
                <a:latin typeface="Sneakerhead BTN"/>
              </a:rPr>
              <a:t>-</a:t>
            </a:r>
            <a:endParaRPr lang="nl-NL" sz="4400" b="1" dirty="0">
              <a:solidFill>
                <a:schemeClr val="bg1"/>
              </a:solidFill>
              <a:latin typeface="Sneakerhead BTN"/>
            </a:endParaRPr>
          </a:p>
        </p:txBody>
      </p:sp>
      <p:sp>
        <p:nvSpPr>
          <p:cNvPr id="5" name="Rechthoek 4"/>
          <p:cNvSpPr/>
          <p:nvPr/>
        </p:nvSpPr>
        <p:spPr>
          <a:xfrm>
            <a:off x="2229508" y="2134597"/>
            <a:ext cx="511256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nl-NL" sz="3600" b="1" dirty="0">
                <a:solidFill>
                  <a:schemeClr val="bg1"/>
                </a:solidFill>
                <a:latin typeface="Sneakerhead BTN"/>
              </a:rPr>
              <a:t>Montessori College </a:t>
            </a:r>
            <a:endParaRPr lang="nl-NL" sz="3600" dirty="0"/>
          </a:p>
        </p:txBody>
      </p:sp>
    </p:spTree>
    <p:extLst>
      <p:ext uri="{BB962C8B-B14F-4D97-AF65-F5344CB8AC3E}">
        <p14:creationId xmlns:p14="http://schemas.microsoft.com/office/powerpoint/2010/main" val="40284439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advClick="0" advTm="12000">
        <p14:flash/>
      </p:transition>
    </mc:Choice>
    <mc:Fallback xmlns="">
      <p:transition advClick="0" advTm="1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5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25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5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25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5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"/>
                            </p:stCondLst>
                            <p:childTnLst>
                              <p:par>
                                <p:cTn id="59" presetID="2" presetClass="exit" presetSubtype="2" fill="hold" grpId="1" nodeType="afterEffect">
                                  <p:stCondLst>
                                    <p:cond delay="1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0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5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75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75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75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75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75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75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750" fill="hold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750" fill="hold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750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1" dur="750" fill="hold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750" fill="hold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7" grpId="0"/>
      <p:bldP spid="14" grpId="0"/>
      <p:bldP spid="15" grpId="0"/>
      <p:bldP spid="5" grpId="0"/>
      <p:bldP spid="5" grpId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2536" y="-51764"/>
            <a:ext cx="10657184" cy="7106404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899592" y="2636912"/>
            <a:ext cx="7772400" cy="821698"/>
          </a:xfrm>
        </p:spPr>
        <p:txBody>
          <a:bodyPr>
            <a:normAutofit/>
          </a:bodyPr>
          <a:lstStyle/>
          <a:p>
            <a:r>
              <a:rPr lang="nl-NL" b="1" dirty="0" smtClean="0">
                <a:solidFill>
                  <a:schemeClr val="bg1"/>
                </a:solidFill>
                <a:latin typeface="Sneakerhead BTN"/>
              </a:rPr>
              <a:t>Culturele </a:t>
            </a:r>
            <a:r>
              <a:rPr lang="nl-NL" b="1" dirty="0" smtClean="0">
                <a:solidFill>
                  <a:schemeClr val="bg1"/>
                </a:solidFill>
                <a:latin typeface="Sneakerhead BTN"/>
              </a:rPr>
              <a:t>Avond 2015</a:t>
            </a:r>
            <a:endParaRPr lang="nl-NL" b="1" dirty="0">
              <a:solidFill>
                <a:schemeClr val="bg1"/>
              </a:solidFill>
              <a:latin typeface="Sneakerhead BTN"/>
            </a:endParaRPr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401416" y="3430007"/>
            <a:ext cx="6768752" cy="1752600"/>
          </a:xfrm>
        </p:spPr>
        <p:txBody>
          <a:bodyPr/>
          <a:lstStyle/>
          <a:p>
            <a:r>
              <a:rPr lang="nl-NL" dirty="0" smtClean="0">
                <a:solidFill>
                  <a:schemeClr val="bg1"/>
                </a:solidFill>
                <a:latin typeface="Sneakerhead BTN" pitchFamily="34" charset="0"/>
              </a:rPr>
              <a:t>Kaarten te koop bij de receptie</a:t>
            </a:r>
          </a:p>
          <a:p>
            <a:r>
              <a:rPr lang="nl-NL" dirty="0" smtClean="0">
                <a:solidFill>
                  <a:schemeClr val="bg1"/>
                </a:solidFill>
                <a:latin typeface="Sneakerhead BTN" pitchFamily="34" charset="0"/>
              </a:rPr>
              <a:t>15 April 2015 Van 19:30 t/m 22:00</a:t>
            </a:r>
          </a:p>
          <a:p>
            <a:r>
              <a:rPr lang="nl-NL" dirty="0" smtClean="0">
                <a:solidFill>
                  <a:schemeClr val="bg1"/>
                </a:solidFill>
                <a:latin typeface="Sneakerhead BTN" pitchFamily="34" charset="0"/>
              </a:rPr>
              <a:t>De Lindenberg Nijmegen</a:t>
            </a:r>
            <a:endParaRPr lang="nl-NL" dirty="0">
              <a:solidFill>
                <a:schemeClr val="bg1"/>
              </a:solidFill>
              <a:latin typeface="Sneakerhead BTN" pitchFamily="34" charset="0"/>
            </a:endParaRPr>
          </a:p>
        </p:txBody>
      </p:sp>
      <p:pic>
        <p:nvPicPr>
          <p:cNvPr id="9" name="Afbeelding 8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467" t="33248" r="801" b="31577"/>
          <a:stretch/>
        </p:blipFill>
        <p:spPr>
          <a:xfrm>
            <a:off x="3345632" y="585235"/>
            <a:ext cx="2880320" cy="1628800"/>
          </a:xfrm>
          <a:prstGeom prst="rect">
            <a:avLst/>
          </a:prstGeom>
        </p:spPr>
      </p:pic>
      <p:sp>
        <p:nvSpPr>
          <p:cNvPr id="10" name="Tekstvak 9"/>
          <p:cNvSpPr txBox="1"/>
          <p:nvPr/>
        </p:nvSpPr>
        <p:spPr>
          <a:xfrm>
            <a:off x="6948264" y="5163432"/>
            <a:ext cx="195063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 smtClean="0">
                <a:solidFill>
                  <a:schemeClr val="bg1"/>
                </a:solidFill>
                <a:latin typeface="Sneakerhead BTN" pitchFamily="34" charset="0"/>
              </a:rPr>
              <a:t>Adresgegevens:</a:t>
            </a:r>
          </a:p>
          <a:p>
            <a:endParaRPr lang="nl-NL" dirty="0">
              <a:solidFill>
                <a:schemeClr val="bg1"/>
              </a:solidFill>
              <a:latin typeface="Sneakerhead BTN" pitchFamily="34" charset="0"/>
            </a:endParaRPr>
          </a:p>
          <a:p>
            <a:r>
              <a:rPr lang="nl-NL" dirty="0" smtClean="0">
                <a:solidFill>
                  <a:schemeClr val="bg1"/>
                </a:solidFill>
                <a:latin typeface="Sneakerhead BTN" pitchFamily="34" charset="0"/>
              </a:rPr>
              <a:t>De Lindenberg</a:t>
            </a:r>
          </a:p>
          <a:p>
            <a:r>
              <a:rPr lang="nl-NL" dirty="0" smtClean="0">
                <a:solidFill>
                  <a:schemeClr val="bg1"/>
                </a:solidFill>
                <a:latin typeface="Sneakerhead BTN" pitchFamily="34" charset="0"/>
              </a:rPr>
              <a:t>Ridderstraat 23</a:t>
            </a:r>
          </a:p>
          <a:p>
            <a:r>
              <a:rPr lang="nl-NL" dirty="0" smtClean="0">
                <a:solidFill>
                  <a:schemeClr val="bg1"/>
                </a:solidFill>
                <a:latin typeface="Sneakerhead BTN" pitchFamily="34" charset="0"/>
              </a:rPr>
              <a:t>Nijmegen</a:t>
            </a:r>
          </a:p>
        </p:txBody>
      </p:sp>
      <p:sp>
        <p:nvSpPr>
          <p:cNvPr id="6" name="Tekstvak 5"/>
          <p:cNvSpPr txBox="1"/>
          <p:nvPr/>
        </p:nvSpPr>
        <p:spPr>
          <a:xfrm>
            <a:off x="1769547" y="1185441"/>
            <a:ext cx="63130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800" b="1" dirty="0" smtClean="0">
                <a:solidFill>
                  <a:schemeClr val="bg1"/>
                </a:solidFill>
                <a:latin typeface="Sneakerhead BTN"/>
              </a:rPr>
              <a:t>C</a:t>
            </a:r>
            <a:endParaRPr lang="nl-NL" sz="4800" b="1" dirty="0">
              <a:solidFill>
                <a:schemeClr val="bg1"/>
              </a:solidFill>
              <a:latin typeface="Sneakerhead BTN"/>
            </a:endParaRPr>
          </a:p>
        </p:txBody>
      </p:sp>
      <p:pic>
        <p:nvPicPr>
          <p:cNvPr id="11" name="Afbeelding 1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268" t="33016" b="31437"/>
          <a:stretch/>
        </p:blipFill>
        <p:spPr>
          <a:xfrm>
            <a:off x="-326869" y="5867134"/>
            <a:ext cx="1588827" cy="907951"/>
          </a:xfrm>
          <a:prstGeom prst="rect">
            <a:avLst/>
          </a:prstGeom>
        </p:spPr>
      </p:pic>
      <p:sp>
        <p:nvSpPr>
          <p:cNvPr id="7" name="Tekstvak 6"/>
          <p:cNvSpPr txBox="1"/>
          <p:nvPr/>
        </p:nvSpPr>
        <p:spPr>
          <a:xfrm>
            <a:off x="2181096" y="1216220"/>
            <a:ext cx="42596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400" b="1" dirty="0">
                <a:solidFill>
                  <a:schemeClr val="bg1"/>
                </a:solidFill>
              </a:rPr>
              <a:t>h</a:t>
            </a:r>
          </a:p>
        </p:txBody>
      </p:sp>
      <p:sp>
        <p:nvSpPr>
          <p:cNvPr id="13" name="Tekstvak 12"/>
          <p:cNvSpPr txBox="1"/>
          <p:nvPr/>
        </p:nvSpPr>
        <p:spPr>
          <a:xfrm>
            <a:off x="2480882" y="1196298"/>
            <a:ext cx="46754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400" b="1" dirty="0">
                <a:solidFill>
                  <a:schemeClr val="bg1"/>
                </a:solidFill>
                <a:latin typeface="Sneakerhead BTN"/>
              </a:rPr>
              <a:t>e</a:t>
            </a:r>
          </a:p>
        </p:txBody>
      </p:sp>
      <p:sp>
        <p:nvSpPr>
          <p:cNvPr id="14" name="Tekstvak 13"/>
          <p:cNvSpPr txBox="1"/>
          <p:nvPr/>
        </p:nvSpPr>
        <p:spPr>
          <a:xfrm>
            <a:off x="2787350" y="1196298"/>
            <a:ext cx="57606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400" b="1" dirty="0" smtClean="0">
                <a:solidFill>
                  <a:schemeClr val="bg1"/>
                </a:solidFill>
                <a:latin typeface="Sneakerhead BTN"/>
              </a:rPr>
              <a:t>c</a:t>
            </a:r>
            <a:endParaRPr lang="nl-NL" sz="4400" b="1" dirty="0">
              <a:solidFill>
                <a:schemeClr val="bg1"/>
              </a:solidFill>
              <a:latin typeface="Sneakerhead BTN"/>
            </a:endParaRPr>
          </a:p>
        </p:txBody>
      </p:sp>
      <p:sp>
        <p:nvSpPr>
          <p:cNvPr id="15" name="Tekstvak 14"/>
          <p:cNvSpPr txBox="1"/>
          <p:nvPr/>
        </p:nvSpPr>
        <p:spPr>
          <a:xfrm>
            <a:off x="3094892" y="1213822"/>
            <a:ext cx="44881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400" b="1" dirty="0" smtClean="0">
                <a:solidFill>
                  <a:schemeClr val="bg1"/>
                </a:solidFill>
                <a:latin typeface="Sneakerhead BTN"/>
              </a:rPr>
              <a:t>k</a:t>
            </a:r>
            <a:endParaRPr lang="nl-NL" sz="4400" b="1" dirty="0">
              <a:solidFill>
                <a:schemeClr val="bg1"/>
              </a:solidFill>
              <a:latin typeface="Sneakerhead BTN"/>
            </a:endParaRPr>
          </a:p>
        </p:txBody>
      </p:sp>
      <p:sp>
        <p:nvSpPr>
          <p:cNvPr id="16" name="Tekstvak 15"/>
          <p:cNvSpPr txBox="1"/>
          <p:nvPr/>
        </p:nvSpPr>
        <p:spPr>
          <a:xfrm>
            <a:off x="3436262" y="1202608"/>
            <a:ext cx="29256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400" b="1" dirty="0" smtClean="0">
                <a:solidFill>
                  <a:schemeClr val="bg1"/>
                </a:solidFill>
                <a:latin typeface="Sneakerhead BTN"/>
              </a:rPr>
              <a:t>-</a:t>
            </a:r>
            <a:endParaRPr lang="nl-NL" sz="4400" b="1" dirty="0">
              <a:solidFill>
                <a:schemeClr val="bg1"/>
              </a:solidFill>
              <a:latin typeface="Sneakerhead BTN"/>
            </a:endParaRPr>
          </a:p>
        </p:txBody>
      </p:sp>
      <p:sp>
        <p:nvSpPr>
          <p:cNvPr id="5" name="Rechthoek 4"/>
          <p:cNvSpPr/>
          <p:nvPr/>
        </p:nvSpPr>
        <p:spPr>
          <a:xfrm>
            <a:off x="2229508" y="2134597"/>
            <a:ext cx="511256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nl-NL" sz="3600" b="1" dirty="0">
                <a:solidFill>
                  <a:schemeClr val="bg1"/>
                </a:solidFill>
                <a:latin typeface="Sneakerhead BTN"/>
              </a:rPr>
              <a:t>Montessori College </a:t>
            </a:r>
            <a:endParaRPr lang="nl-NL" sz="3600" dirty="0"/>
          </a:p>
        </p:txBody>
      </p:sp>
    </p:spTree>
    <p:extLst>
      <p:ext uri="{BB962C8B-B14F-4D97-AF65-F5344CB8AC3E}">
        <p14:creationId xmlns:p14="http://schemas.microsoft.com/office/powerpoint/2010/main" val="40284439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advClick="0" advTm="12000">
        <p14:flash/>
      </p:transition>
    </mc:Choice>
    <mc:Fallback xmlns="">
      <p:transition advClick="0" advTm="1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5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25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5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25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5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"/>
                            </p:stCondLst>
                            <p:childTnLst>
                              <p:par>
                                <p:cTn id="59" presetID="2" presetClass="exit" presetSubtype="2" fill="hold" grpId="1" nodeType="afterEffect">
                                  <p:stCondLst>
                                    <p:cond delay="1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0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5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75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75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75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75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75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75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750" fill="hold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750" fill="hold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750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1" dur="750" fill="hold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750" fill="hold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7" grpId="0"/>
      <p:bldP spid="14" grpId="0"/>
      <p:bldP spid="15" grpId="0"/>
      <p:bldP spid="5" grpId="0"/>
      <p:bldP spid="5" grpId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2536" y="-51764"/>
            <a:ext cx="10657184" cy="7106404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899592" y="2636912"/>
            <a:ext cx="7772400" cy="821698"/>
          </a:xfrm>
        </p:spPr>
        <p:txBody>
          <a:bodyPr>
            <a:normAutofit/>
          </a:bodyPr>
          <a:lstStyle/>
          <a:p>
            <a:r>
              <a:rPr lang="nl-NL" b="1" dirty="0" smtClean="0">
                <a:solidFill>
                  <a:schemeClr val="bg1"/>
                </a:solidFill>
                <a:latin typeface="Sneakerhead BTN"/>
              </a:rPr>
              <a:t>Culturele </a:t>
            </a:r>
            <a:r>
              <a:rPr lang="nl-NL" b="1" dirty="0" smtClean="0">
                <a:solidFill>
                  <a:schemeClr val="bg1"/>
                </a:solidFill>
                <a:latin typeface="Sneakerhead BTN"/>
              </a:rPr>
              <a:t>Avond 2015</a:t>
            </a:r>
            <a:endParaRPr lang="nl-NL" b="1" dirty="0">
              <a:solidFill>
                <a:schemeClr val="bg1"/>
              </a:solidFill>
              <a:latin typeface="Sneakerhead BTN"/>
            </a:endParaRPr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401416" y="3430007"/>
            <a:ext cx="6768752" cy="1752600"/>
          </a:xfrm>
        </p:spPr>
        <p:txBody>
          <a:bodyPr/>
          <a:lstStyle/>
          <a:p>
            <a:r>
              <a:rPr lang="nl-NL" dirty="0" smtClean="0">
                <a:solidFill>
                  <a:schemeClr val="bg1"/>
                </a:solidFill>
                <a:latin typeface="Sneakerhead BTN" pitchFamily="34" charset="0"/>
              </a:rPr>
              <a:t>Kaarten te koop bij de receptie</a:t>
            </a:r>
          </a:p>
          <a:p>
            <a:r>
              <a:rPr lang="nl-NL" dirty="0" smtClean="0">
                <a:solidFill>
                  <a:schemeClr val="bg1"/>
                </a:solidFill>
                <a:latin typeface="Sneakerhead BTN" pitchFamily="34" charset="0"/>
              </a:rPr>
              <a:t>15 April 2015 Van 19:30 t/m 22:00</a:t>
            </a:r>
          </a:p>
          <a:p>
            <a:r>
              <a:rPr lang="nl-NL" dirty="0" smtClean="0">
                <a:solidFill>
                  <a:schemeClr val="bg1"/>
                </a:solidFill>
                <a:latin typeface="Sneakerhead BTN" pitchFamily="34" charset="0"/>
              </a:rPr>
              <a:t>De Lindenberg Nijmegen</a:t>
            </a:r>
            <a:endParaRPr lang="nl-NL" dirty="0">
              <a:solidFill>
                <a:schemeClr val="bg1"/>
              </a:solidFill>
              <a:latin typeface="Sneakerhead BTN" pitchFamily="34" charset="0"/>
            </a:endParaRPr>
          </a:p>
        </p:txBody>
      </p:sp>
      <p:pic>
        <p:nvPicPr>
          <p:cNvPr id="9" name="Afbeelding 8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467" t="33248" r="801" b="31577"/>
          <a:stretch/>
        </p:blipFill>
        <p:spPr>
          <a:xfrm>
            <a:off x="3345632" y="585235"/>
            <a:ext cx="2880320" cy="1628800"/>
          </a:xfrm>
          <a:prstGeom prst="rect">
            <a:avLst/>
          </a:prstGeom>
        </p:spPr>
      </p:pic>
      <p:sp>
        <p:nvSpPr>
          <p:cNvPr id="10" name="Tekstvak 9"/>
          <p:cNvSpPr txBox="1"/>
          <p:nvPr/>
        </p:nvSpPr>
        <p:spPr>
          <a:xfrm>
            <a:off x="6948264" y="5163432"/>
            <a:ext cx="195063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 smtClean="0">
                <a:solidFill>
                  <a:schemeClr val="bg1"/>
                </a:solidFill>
                <a:latin typeface="Sneakerhead BTN" pitchFamily="34" charset="0"/>
              </a:rPr>
              <a:t>Adresgegevens:</a:t>
            </a:r>
          </a:p>
          <a:p>
            <a:endParaRPr lang="nl-NL" dirty="0">
              <a:solidFill>
                <a:schemeClr val="bg1"/>
              </a:solidFill>
              <a:latin typeface="Sneakerhead BTN" pitchFamily="34" charset="0"/>
            </a:endParaRPr>
          </a:p>
          <a:p>
            <a:r>
              <a:rPr lang="nl-NL" dirty="0" smtClean="0">
                <a:solidFill>
                  <a:schemeClr val="bg1"/>
                </a:solidFill>
                <a:latin typeface="Sneakerhead BTN" pitchFamily="34" charset="0"/>
              </a:rPr>
              <a:t>De Lindenberg</a:t>
            </a:r>
          </a:p>
          <a:p>
            <a:r>
              <a:rPr lang="nl-NL" dirty="0" smtClean="0">
                <a:solidFill>
                  <a:schemeClr val="bg1"/>
                </a:solidFill>
                <a:latin typeface="Sneakerhead BTN" pitchFamily="34" charset="0"/>
              </a:rPr>
              <a:t>Ridderstraat 23</a:t>
            </a:r>
          </a:p>
          <a:p>
            <a:r>
              <a:rPr lang="nl-NL" dirty="0" smtClean="0">
                <a:solidFill>
                  <a:schemeClr val="bg1"/>
                </a:solidFill>
                <a:latin typeface="Sneakerhead BTN" pitchFamily="34" charset="0"/>
              </a:rPr>
              <a:t>Nijmegen</a:t>
            </a:r>
          </a:p>
        </p:txBody>
      </p:sp>
      <p:sp>
        <p:nvSpPr>
          <p:cNvPr id="6" name="Tekstvak 5"/>
          <p:cNvSpPr txBox="1"/>
          <p:nvPr/>
        </p:nvSpPr>
        <p:spPr>
          <a:xfrm>
            <a:off x="1769547" y="1185441"/>
            <a:ext cx="63130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800" b="1" dirty="0" smtClean="0">
                <a:solidFill>
                  <a:schemeClr val="bg1"/>
                </a:solidFill>
                <a:latin typeface="Sneakerhead BTN"/>
              </a:rPr>
              <a:t>C</a:t>
            </a:r>
            <a:endParaRPr lang="nl-NL" sz="4800" b="1" dirty="0">
              <a:solidFill>
                <a:schemeClr val="bg1"/>
              </a:solidFill>
              <a:latin typeface="Sneakerhead BTN"/>
            </a:endParaRPr>
          </a:p>
        </p:txBody>
      </p:sp>
      <p:pic>
        <p:nvPicPr>
          <p:cNvPr id="11" name="Afbeelding 1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268" t="33016" b="31437"/>
          <a:stretch/>
        </p:blipFill>
        <p:spPr>
          <a:xfrm>
            <a:off x="-326869" y="5867134"/>
            <a:ext cx="1588827" cy="907951"/>
          </a:xfrm>
          <a:prstGeom prst="rect">
            <a:avLst/>
          </a:prstGeom>
        </p:spPr>
      </p:pic>
      <p:sp>
        <p:nvSpPr>
          <p:cNvPr id="7" name="Tekstvak 6"/>
          <p:cNvSpPr txBox="1"/>
          <p:nvPr/>
        </p:nvSpPr>
        <p:spPr>
          <a:xfrm>
            <a:off x="2181096" y="1216220"/>
            <a:ext cx="42596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400" b="1" dirty="0">
                <a:solidFill>
                  <a:schemeClr val="bg1"/>
                </a:solidFill>
              </a:rPr>
              <a:t>h</a:t>
            </a:r>
          </a:p>
        </p:txBody>
      </p:sp>
      <p:sp>
        <p:nvSpPr>
          <p:cNvPr id="13" name="Tekstvak 12"/>
          <p:cNvSpPr txBox="1"/>
          <p:nvPr/>
        </p:nvSpPr>
        <p:spPr>
          <a:xfrm>
            <a:off x="2480882" y="1196298"/>
            <a:ext cx="46754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400" b="1" dirty="0">
                <a:solidFill>
                  <a:schemeClr val="bg1"/>
                </a:solidFill>
                <a:latin typeface="Sneakerhead BTN"/>
              </a:rPr>
              <a:t>e</a:t>
            </a:r>
          </a:p>
        </p:txBody>
      </p:sp>
      <p:sp>
        <p:nvSpPr>
          <p:cNvPr id="14" name="Tekstvak 13"/>
          <p:cNvSpPr txBox="1"/>
          <p:nvPr/>
        </p:nvSpPr>
        <p:spPr>
          <a:xfrm>
            <a:off x="2787350" y="1196298"/>
            <a:ext cx="57606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400" b="1" dirty="0" smtClean="0">
                <a:solidFill>
                  <a:schemeClr val="bg1"/>
                </a:solidFill>
                <a:latin typeface="Sneakerhead BTN"/>
              </a:rPr>
              <a:t>c</a:t>
            </a:r>
            <a:endParaRPr lang="nl-NL" sz="4400" b="1" dirty="0">
              <a:solidFill>
                <a:schemeClr val="bg1"/>
              </a:solidFill>
              <a:latin typeface="Sneakerhead BTN"/>
            </a:endParaRPr>
          </a:p>
        </p:txBody>
      </p:sp>
      <p:sp>
        <p:nvSpPr>
          <p:cNvPr id="15" name="Tekstvak 14"/>
          <p:cNvSpPr txBox="1"/>
          <p:nvPr/>
        </p:nvSpPr>
        <p:spPr>
          <a:xfrm>
            <a:off x="3094892" y="1213822"/>
            <a:ext cx="44881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400" b="1" dirty="0" smtClean="0">
                <a:solidFill>
                  <a:schemeClr val="bg1"/>
                </a:solidFill>
                <a:latin typeface="Sneakerhead BTN"/>
              </a:rPr>
              <a:t>k</a:t>
            </a:r>
            <a:endParaRPr lang="nl-NL" sz="4400" b="1" dirty="0">
              <a:solidFill>
                <a:schemeClr val="bg1"/>
              </a:solidFill>
              <a:latin typeface="Sneakerhead BTN"/>
            </a:endParaRPr>
          </a:p>
        </p:txBody>
      </p:sp>
      <p:sp>
        <p:nvSpPr>
          <p:cNvPr id="16" name="Tekstvak 15"/>
          <p:cNvSpPr txBox="1"/>
          <p:nvPr/>
        </p:nvSpPr>
        <p:spPr>
          <a:xfrm>
            <a:off x="3436262" y="1202608"/>
            <a:ext cx="29256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400" b="1" dirty="0" smtClean="0">
                <a:solidFill>
                  <a:schemeClr val="bg1"/>
                </a:solidFill>
                <a:latin typeface="Sneakerhead BTN"/>
              </a:rPr>
              <a:t>-</a:t>
            </a:r>
            <a:endParaRPr lang="nl-NL" sz="4400" b="1" dirty="0">
              <a:solidFill>
                <a:schemeClr val="bg1"/>
              </a:solidFill>
              <a:latin typeface="Sneakerhead BTN"/>
            </a:endParaRPr>
          </a:p>
        </p:txBody>
      </p:sp>
      <p:sp>
        <p:nvSpPr>
          <p:cNvPr id="5" name="Rechthoek 4"/>
          <p:cNvSpPr/>
          <p:nvPr/>
        </p:nvSpPr>
        <p:spPr>
          <a:xfrm>
            <a:off x="2229508" y="2134597"/>
            <a:ext cx="511256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nl-NL" sz="3600" b="1" dirty="0">
                <a:solidFill>
                  <a:schemeClr val="bg1"/>
                </a:solidFill>
                <a:latin typeface="Sneakerhead BTN"/>
              </a:rPr>
              <a:t>Montessori College </a:t>
            </a:r>
            <a:endParaRPr lang="nl-NL" sz="3600" dirty="0"/>
          </a:p>
        </p:txBody>
      </p:sp>
    </p:spTree>
    <p:extLst>
      <p:ext uri="{BB962C8B-B14F-4D97-AF65-F5344CB8AC3E}">
        <p14:creationId xmlns:p14="http://schemas.microsoft.com/office/powerpoint/2010/main" val="40284439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advClick="0" advTm="12000">
        <p14:flash/>
      </p:transition>
    </mc:Choice>
    <mc:Fallback xmlns="">
      <p:transition advClick="0" advTm="1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5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25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5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25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5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"/>
                            </p:stCondLst>
                            <p:childTnLst>
                              <p:par>
                                <p:cTn id="59" presetID="2" presetClass="exit" presetSubtype="2" fill="hold" grpId="1" nodeType="afterEffect">
                                  <p:stCondLst>
                                    <p:cond delay="1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0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5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75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75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75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75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75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75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750" fill="hold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750" fill="hold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750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1" dur="750" fill="hold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750" fill="hold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7" grpId="0"/>
      <p:bldP spid="14" grpId="0"/>
      <p:bldP spid="15" grpId="0"/>
      <p:bldP spid="5" grpId="0"/>
      <p:bldP spid="5" grpId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2536" y="-51764"/>
            <a:ext cx="10657184" cy="7106404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899592" y="2636912"/>
            <a:ext cx="7772400" cy="821698"/>
          </a:xfrm>
        </p:spPr>
        <p:txBody>
          <a:bodyPr>
            <a:normAutofit/>
          </a:bodyPr>
          <a:lstStyle/>
          <a:p>
            <a:r>
              <a:rPr lang="nl-NL" b="1" dirty="0" smtClean="0">
                <a:solidFill>
                  <a:schemeClr val="bg1"/>
                </a:solidFill>
                <a:latin typeface="Sneakerhead BTN"/>
              </a:rPr>
              <a:t>Culturele </a:t>
            </a:r>
            <a:r>
              <a:rPr lang="nl-NL" b="1" dirty="0" smtClean="0">
                <a:solidFill>
                  <a:schemeClr val="bg1"/>
                </a:solidFill>
                <a:latin typeface="Sneakerhead BTN"/>
              </a:rPr>
              <a:t>Avond 2015</a:t>
            </a:r>
            <a:endParaRPr lang="nl-NL" b="1" dirty="0">
              <a:solidFill>
                <a:schemeClr val="bg1"/>
              </a:solidFill>
              <a:latin typeface="Sneakerhead BTN"/>
            </a:endParaRPr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401416" y="3430007"/>
            <a:ext cx="6768752" cy="1752600"/>
          </a:xfrm>
        </p:spPr>
        <p:txBody>
          <a:bodyPr/>
          <a:lstStyle/>
          <a:p>
            <a:r>
              <a:rPr lang="nl-NL" dirty="0" smtClean="0">
                <a:solidFill>
                  <a:schemeClr val="bg1"/>
                </a:solidFill>
                <a:latin typeface="Sneakerhead BTN" pitchFamily="34" charset="0"/>
              </a:rPr>
              <a:t>Kaarten te koop bij de receptie</a:t>
            </a:r>
          </a:p>
          <a:p>
            <a:r>
              <a:rPr lang="nl-NL" dirty="0" smtClean="0">
                <a:solidFill>
                  <a:schemeClr val="bg1"/>
                </a:solidFill>
                <a:latin typeface="Sneakerhead BTN" pitchFamily="34" charset="0"/>
              </a:rPr>
              <a:t>15 April 2015 Van 19:30 t/m 22:00</a:t>
            </a:r>
          </a:p>
          <a:p>
            <a:r>
              <a:rPr lang="nl-NL" dirty="0" smtClean="0">
                <a:solidFill>
                  <a:schemeClr val="bg1"/>
                </a:solidFill>
                <a:latin typeface="Sneakerhead BTN" pitchFamily="34" charset="0"/>
              </a:rPr>
              <a:t>De Lindenberg Nijmegen</a:t>
            </a:r>
            <a:endParaRPr lang="nl-NL" dirty="0">
              <a:solidFill>
                <a:schemeClr val="bg1"/>
              </a:solidFill>
              <a:latin typeface="Sneakerhead BTN" pitchFamily="34" charset="0"/>
            </a:endParaRPr>
          </a:p>
        </p:txBody>
      </p:sp>
      <p:pic>
        <p:nvPicPr>
          <p:cNvPr id="9" name="Afbeelding 8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467" t="33248" r="801" b="31577"/>
          <a:stretch/>
        </p:blipFill>
        <p:spPr>
          <a:xfrm>
            <a:off x="3345632" y="585235"/>
            <a:ext cx="2880320" cy="1628800"/>
          </a:xfrm>
          <a:prstGeom prst="rect">
            <a:avLst/>
          </a:prstGeom>
        </p:spPr>
      </p:pic>
      <p:sp>
        <p:nvSpPr>
          <p:cNvPr id="10" name="Tekstvak 9"/>
          <p:cNvSpPr txBox="1"/>
          <p:nvPr/>
        </p:nvSpPr>
        <p:spPr>
          <a:xfrm>
            <a:off x="6948264" y="5163432"/>
            <a:ext cx="195063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 smtClean="0">
                <a:solidFill>
                  <a:schemeClr val="bg1"/>
                </a:solidFill>
                <a:latin typeface="Sneakerhead BTN" pitchFamily="34" charset="0"/>
              </a:rPr>
              <a:t>Adresgegevens:</a:t>
            </a:r>
          </a:p>
          <a:p>
            <a:endParaRPr lang="nl-NL" dirty="0">
              <a:solidFill>
                <a:schemeClr val="bg1"/>
              </a:solidFill>
              <a:latin typeface="Sneakerhead BTN" pitchFamily="34" charset="0"/>
            </a:endParaRPr>
          </a:p>
          <a:p>
            <a:r>
              <a:rPr lang="nl-NL" dirty="0" smtClean="0">
                <a:solidFill>
                  <a:schemeClr val="bg1"/>
                </a:solidFill>
                <a:latin typeface="Sneakerhead BTN" pitchFamily="34" charset="0"/>
              </a:rPr>
              <a:t>De Lindenberg</a:t>
            </a:r>
          </a:p>
          <a:p>
            <a:r>
              <a:rPr lang="nl-NL" dirty="0" smtClean="0">
                <a:solidFill>
                  <a:schemeClr val="bg1"/>
                </a:solidFill>
                <a:latin typeface="Sneakerhead BTN" pitchFamily="34" charset="0"/>
              </a:rPr>
              <a:t>Ridderstraat 23</a:t>
            </a:r>
          </a:p>
          <a:p>
            <a:r>
              <a:rPr lang="nl-NL" dirty="0" smtClean="0">
                <a:solidFill>
                  <a:schemeClr val="bg1"/>
                </a:solidFill>
                <a:latin typeface="Sneakerhead BTN" pitchFamily="34" charset="0"/>
              </a:rPr>
              <a:t>Nijmegen</a:t>
            </a:r>
          </a:p>
        </p:txBody>
      </p:sp>
      <p:sp>
        <p:nvSpPr>
          <p:cNvPr id="6" name="Tekstvak 5"/>
          <p:cNvSpPr txBox="1"/>
          <p:nvPr/>
        </p:nvSpPr>
        <p:spPr>
          <a:xfrm>
            <a:off x="1769547" y="1185441"/>
            <a:ext cx="63130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800" b="1" dirty="0" smtClean="0">
                <a:solidFill>
                  <a:schemeClr val="bg1"/>
                </a:solidFill>
                <a:latin typeface="Sneakerhead BTN"/>
              </a:rPr>
              <a:t>C</a:t>
            </a:r>
            <a:endParaRPr lang="nl-NL" sz="4800" b="1" dirty="0">
              <a:solidFill>
                <a:schemeClr val="bg1"/>
              </a:solidFill>
              <a:latin typeface="Sneakerhead BTN"/>
            </a:endParaRPr>
          </a:p>
        </p:txBody>
      </p:sp>
      <p:pic>
        <p:nvPicPr>
          <p:cNvPr id="11" name="Afbeelding 1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268" t="33016" b="31437"/>
          <a:stretch/>
        </p:blipFill>
        <p:spPr>
          <a:xfrm>
            <a:off x="-326869" y="5867134"/>
            <a:ext cx="1588827" cy="907951"/>
          </a:xfrm>
          <a:prstGeom prst="rect">
            <a:avLst/>
          </a:prstGeom>
        </p:spPr>
      </p:pic>
      <p:sp>
        <p:nvSpPr>
          <p:cNvPr id="7" name="Tekstvak 6"/>
          <p:cNvSpPr txBox="1"/>
          <p:nvPr/>
        </p:nvSpPr>
        <p:spPr>
          <a:xfrm>
            <a:off x="2181096" y="1216220"/>
            <a:ext cx="42596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400" b="1" dirty="0">
                <a:solidFill>
                  <a:schemeClr val="bg1"/>
                </a:solidFill>
              </a:rPr>
              <a:t>h</a:t>
            </a:r>
          </a:p>
        </p:txBody>
      </p:sp>
      <p:sp>
        <p:nvSpPr>
          <p:cNvPr id="13" name="Tekstvak 12"/>
          <p:cNvSpPr txBox="1"/>
          <p:nvPr/>
        </p:nvSpPr>
        <p:spPr>
          <a:xfrm>
            <a:off x="2480882" y="1196298"/>
            <a:ext cx="46754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400" b="1" dirty="0">
                <a:solidFill>
                  <a:schemeClr val="bg1"/>
                </a:solidFill>
                <a:latin typeface="Sneakerhead BTN"/>
              </a:rPr>
              <a:t>e</a:t>
            </a:r>
          </a:p>
        </p:txBody>
      </p:sp>
      <p:sp>
        <p:nvSpPr>
          <p:cNvPr id="14" name="Tekstvak 13"/>
          <p:cNvSpPr txBox="1"/>
          <p:nvPr/>
        </p:nvSpPr>
        <p:spPr>
          <a:xfrm>
            <a:off x="2787350" y="1196298"/>
            <a:ext cx="57606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400" b="1" dirty="0" smtClean="0">
                <a:solidFill>
                  <a:schemeClr val="bg1"/>
                </a:solidFill>
                <a:latin typeface="Sneakerhead BTN"/>
              </a:rPr>
              <a:t>c</a:t>
            </a:r>
            <a:endParaRPr lang="nl-NL" sz="4400" b="1" dirty="0">
              <a:solidFill>
                <a:schemeClr val="bg1"/>
              </a:solidFill>
              <a:latin typeface="Sneakerhead BTN"/>
            </a:endParaRPr>
          </a:p>
        </p:txBody>
      </p:sp>
      <p:sp>
        <p:nvSpPr>
          <p:cNvPr id="15" name="Tekstvak 14"/>
          <p:cNvSpPr txBox="1"/>
          <p:nvPr/>
        </p:nvSpPr>
        <p:spPr>
          <a:xfrm>
            <a:off x="3094892" y="1213822"/>
            <a:ext cx="44881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400" b="1" dirty="0" smtClean="0">
                <a:solidFill>
                  <a:schemeClr val="bg1"/>
                </a:solidFill>
                <a:latin typeface="Sneakerhead BTN"/>
              </a:rPr>
              <a:t>k</a:t>
            </a:r>
            <a:endParaRPr lang="nl-NL" sz="4400" b="1" dirty="0">
              <a:solidFill>
                <a:schemeClr val="bg1"/>
              </a:solidFill>
              <a:latin typeface="Sneakerhead BTN"/>
            </a:endParaRPr>
          </a:p>
        </p:txBody>
      </p:sp>
      <p:sp>
        <p:nvSpPr>
          <p:cNvPr id="16" name="Tekstvak 15"/>
          <p:cNvSpPr txBox="1"/>
          <p:nvPr/>
        </p:nvSpPr>
        <p:spPr>
          <a:xfrm>
            <a:off x="3436262" y="1202608"/>
            <a:ext cx="29256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400" b="1" dirty="0" smtClean="0">
                <a:solidFill>
                  <a:schemeClr val="bg1"/>
                </a:solidFill>
                <a:latin typeface="Sneakerhead BTN"/>
              </a:rPr>
              <a:t>-</a:t>
            </a:r>
            <a:endParaRPr lang="nl-NL" sz="4400" b="1" dirty="0">
              <a:solidFill>
                <a:schemeClr val="bg1"/>
              </a:solidFill>
              <a:latin typeface="Sneakerhead BTN"/>
            </a:endParaRPr>
          </a:p>
        </p:txBody>
      </p:sp>
      <p:sp>
        <p:nvSpPr>
          <p:cNvPr id="5" name="Rechthoek 4"/>
          <p:cNvSpPr/>
          <p:nvPr/>
        </p:nvSpPr>
        <p:spPr>
          <a:xfrm>
            <a:off x="2229508" y="2134597"/>
            <a:ext cx="511256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nl-NL" sz="3600" b="1" dirty="0">
                <a:solidFill>
                  <a:schemeClr val="bg1"/>
                </a:solidFill>
                <a:latin typeface="Sneakerhead BTN"/>
              </a:rPr>
              <a:t>Montessori College </a:t>
            </a:r>
            <a:endParaRPr lang="nl-NL" sz="3600" dirty="0"/>
          </a:p>
        </p:txBody>
      </p:sp>
    </p:spTree>
    <p:extLst>
      <p:ext uri="{BB962C8B-B14F-4D97-AF65-F5344CB8AC3E}">
        <p14:creationId xmlns:p14="http://schemas.microsoft.com/office/powerpoint/2010/main" val="40284439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advClick="0" advTm="12000">
        <p14:flash/>
      </p:transition>
    </mc:Choice>
    <mc:Fallback xmlns="">
      <p:transition advClick="0" advTm="1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5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25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5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25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5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"/>
                            </p:stCondLst>
                            <p:childTnLst>
                              <p:par>
                                <p:cTn id="59" presetID="2" presetClass="exit" presetSubtype="2" fill="hold" grpId="1" nodeType="afterEffect">
                                  <p:stCondLst>
                                    <p:cond delay="1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0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5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75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75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75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75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75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75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750" fill="hold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750" fill="hold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750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1" dur="750" fill="hold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750" fill="hold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7" grpId="0"/>
      <p:bldP spid="14" grpId="0"/>
      <p:bldP spid="15" grpId="0"/>
      <p:bldP spid="5" grpId="0"/>
      <p:bldP spid="5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2536" y="-51764"/>
            <a:ext cx="10657184" cy="7106404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899592" y="2636912"/>
            <a:ext cx="7772400" cy="821698"/>
          </a:xfrm>
        </p:spPr>
        <p:txBody>
          <a:bodyPr>
            <a:normAutofit/>
          </a:bodyPr>
          <a:lstStyle/>
          <a:p>
            <a:r>
              <a:rPr lang="nl-NL" b="1" dirty="0" smtClean="0">
                <a:solidFill>
                  <a:schemeClr val="bg1"/>
                </a:solidFill>
                <a:latin typeface="Sneakerhead BTN"/>
              </a:rPr>
              <a:t>Culturele </a:t>
            </a:r>
            <a:r>
              <a:rPr lang="nl-NL" b="1" dirty="0" smtClean="0">
                <a:solidFill>
                  <a:schemeClr val="bg1"/>
                </a:solidFill>
                <a:latin typeface="Sneakerhead BTN"/>
              </a:rPr>
              <a:t>Avond 2015</a:t>
            </a:r>
            <a:endParaRPr lang="nl-NL" b="1" dirty="0">
              <a:solidFill>
                <a:schemeClr val="bg1"/>
              </a:solidFill>
              <a:latin typeface="Sneakerhead BTN"/>
            </a:endParaRPr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401416" y="3430007"/>
            <a:ext cx="6768752" cy="1752600"/>
          </a:xfrm>
        </p:spPr>
        <p:txBody>
          <a:bodyPr/>
          <a:lstStyle/>
          <a:p>
            <a:r>
              <a:rPr lang="nl-NL" dirty="0" smtClean="0">
                <a:solidFill>
                  <a:schemeClr val="bg1"/>
                </a:solidFill>
                <a:latin typeface="Sneakerhead BTN" pitchFamily="34" charset="0"/>
              </a:rPr>
              <a:t>Kaarten te koop bij de receptie</a:t>
            </a:r>
          </a:p>
          <a:p>
            <a:r>
              <a:rPr lang="nl-NL" dirty="0" smtClean="0">
                <a:solidFill>
                  <a:schemeClr val="bg1"/>
                </a:solidFill>
                <a:latin typeface="Sneakerhead BTN" pitchFamily="34" charset="0"/>
              </a:rPr>
              <a:t>15 April 2015 Van 19:30 t/m 22:00</a:t>
            </a:r>
          </a:p>
          <a:p>
            <a:r>
              <a:rPr lang="nl-NL" dirty="0" smtClean="0">
                <a:solidFill>
                  <a:schemeClr val="bg1"/>
                </a:solidFill>
                <a:latin typeface="Sneakerhead BTN" pitchFamily="34" charset="0"/>
              </a:rPr>
              <a:t>De Lindenberg Nijmegen</a:t>
            </a:r>
            <a:endParaRPr lang="nl-NL" dirty="0">
              <a:solidFill>
                <a:schemeClr val="bg1"/>
              </a:solidFill>
              <a:latin typeface="Sneakerhead BTN" pitchFamily="34" charset="0"/>
            </a:endParaRPr>
          </a:p>
        </p:txBody>
      </p:sp>
      <p:pic>
        <p:nvPicPr>
          <p:cNvPr id="9" name="Afbeelding 8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467" t="33248" r="801" b="31577"/>
          <a:stretch/>
        </p:blipFill>
        <p:spPr>
          <a:xfrm>
            <a:off x="3345632" y="585235"/>
            <a:ext cx="2880320" cy="1628800"/>
          </a:xfrm>
          <a:prstGeom prst="rect">
            <a:avLst/>
          </a:prstGeom>
        </p:spPr>
      </p:pic>
      <p:sp>
        <p:nvSpPr>
          <p:cNvPr id="10" name="Tekstvak 9"/>
          <p:cNvSpPr txBox="1"/>
          <p:nvPr/>
        </p:nvSpPr>
        <p:spPr>
          <a:xfrm>
            <a:off x="6948264" y="5163432"/>
            <a:ext cx="195063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 smtClean="0">
                <a:solidFill>
                  <a:schemeClr val="bg1"/>
                </a:solidFill>
                <a:latin typeface="Sneakerhead BTN" pitchFamily="34" charset="0"/>
              </a:rPr>
              <a:t>Adresgegevens:</a:t>
            </a:r>
          </a:p>
          <a:p>
            <a:endParaRPr lang="nl-NL" dirty="0">
              <a:solidFill>
                <a:schemeClr val="bg1"/>
              </a:solidFill>
              <a:latin typeface="Sneakerhead BTN" pitchFamily="34" charset="0"/>
            </a:endParaRPr>
          </a:p>
          <a:p>
            <a:r>
              <a:rPr lang="nl-NL" dirty="0" smtClean="0">
                <a:solidFill>
                  <a:schemeClr val="bg1"/>
                </a:solidFill>
                <a:latin typeface="Sneakerhead BTN" pitchFamily="34" charset="0"/>
              </a:rPr>
              <a:t>De Lindenberg</a:t>
            </a:r>
          </a:p>
          <a:p>
            <a:r>
              <a:rPr lang="nl-NL" dirty="0" smtClean="0">
                <a:solidFill>
                  <a:schemeClr val="bg1"/>
                </a:solidFill>
                <a:latin typeface="Sneakerhead BTN" pitchFamily="34" charset="0"/>
              </a:rPr>
              <a:t>Ridderstraat 23</a:t>
            </a:r>
          </a:p>
          <a:p>
            <a:r>
              <a:rPr lang="nl-NL" dirty="0" smtClean="0">
                <a:solidFill>
                  <a:schemeClr val="bg1"/>
                </a:solidFill>
                <a:latin typeface="Sneakerhead BTN" pitchFamily="34" charset="0"/>
              </a:rPr>
              <a:t>Nijmegen</a:t>
            </a:r>
          </a:p>
        </p:txBody>
      </p:sp>
      <p:sp>
        <p:nvSpPr>
          <p:cNvPr id="6" name="Tekstvak 5"/>
          <p:cNvSpPr txBox="1"/>
          <p:nvPr/>
        </p:nvSpPr>
        <p:spPr>
          <a:xfrm>
            <a:off x="1769547" y="1185441"/>
            <a:ext cx="63130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800" b="1" dirty="0" smtClean="0">
                <a:solidFill>
                  <a:schemeClr val="bg1"/>
                </a:solidFill>
                <a:latin typeface="Sneakerhead BTN"/>
              </a:rPr>
              <a:t>C</a:t>
            </a:r>
            <a:endParaRPr lang="nl-NL" sz="4800" b="1" dirty="0">
              <a:solidFill>
                <a:schemeClr val="bg1"/>
              </a:solidFill>
              <a:latin typeface="Sneakerhead BTN"/>
            </a:endParaRPr>
          </a:p>
        </p:txBody>
      </p:sp>
      <p:pic>
        <p:nvPicPr>
          <p:cNvPr id="11" name="Afbeelding 1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268" t="33016" b="31437"/>
          <a:stretch/>
        </p:blipFill>
        <p:spPr>
          <a:xfrm>
            <a:off x="-326869" y="5867134"/>
            <a:ext cx="1588827" cy="907951"/>
          </a:xfrm>
          <a:prstGeom prst="rect">
            <a:avLst/>
          </a:prstGeom>
        </p:spPr>
      </p:pic>
      <p:sp>
        <p:nvSpPr>
          <p:cNvPr id="7" name="Tekstvak 6"/>
          <p:cNvSpPr txBox="1"/>
          <p:nvPr/>
        </p:nvSpPr>
        <p:spPr>
          <a:xfrm>
            <a:off x="2181096" y="1216220"/>
            <a:ext cx="42596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400" b="1" dirty="0">
                <a:solidFill>
                  <a:schemeClr val="bg1"/>
                </a:solidFill>
              </a:rPr>
              <a:t>h</a:t>
            </a:r>
          </a:p>
        </p:txBody>
      </p:sp>
      <p:sp>
        <p:nvSpPr>
          <p:cNvPr id="13" name="Tekstvak 12"/>
          <p:cNvSpPr txBox="1"/>
          <p:nvPr/>
        </p:nvSpPr>
        <p:spPr>
          <a:xfrm>
            <a:off x="2480882" y="1196298"/>
            <a:ext cx="46754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400" b="1" dirty="0">
                <a:solidFill>
                  <a:schemeClr val="bg1"/>
                </a:solidFill>
                <a:latin typeface="Sneakerhead BTN"/>
              </a:rPr>
              <a:t>e</a:t>
            </a:r>
          </a:p>
        </p:txBody>
      </p:sp>
      <p:sp>
        <p:nvSpPr>
          <p:cNvPr id="14" name="Tekstvak 13"/>
          <p:cNvSpPr txBox="1"/>
          <p:nvPr/>
        </p:nvSpPr>
        <p:spPr>
          <a:xfrm>
            <a:off x="2787350" y="1196298"/>
            <a:ext cx="57606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400" b="1" dirty="0" smtClean="0">
                <a:solidFill>
                  <a:schemeClr val="bg1"/>
                </a:solidFill>
                <a:latin typeface="Sneakerhead BTN"/>
              </a:rPr>
              <a:t>c</a:t>
            </a:r>
            <a:endParaRPr lang="nl-NL" sz="4400" b="1" dirty="0">
              <a:solidFill>
                <a:schemeClr val="bg1"/>
              </a:solidFill>
              <a:latin typeface="Sneakerhead BTN"/>
            </a:endParaRPr>
          </a:p>
        </p:txBody>
      </p:sp>
      <p:sp>
        <p:nvSpPr>
          <p:cNvPr id="15" name="Tekstvak 14"/>
          <p:cNvSpPr txBox="1"/>
          <p:nvPr/>
        </p:nvSpPr>
        <p:spPr>
          <a:xfrm>
            <a:off x="3094892" y="1213822"/>
            <a:ext cx="44881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400" b="1" dirty="0" smtClean="0">
                <a:solidFill>
                  <a:schemeClr val="bg1"/>
                </a:solidFill>
                <a:latin typeface="Sneakerhead BTN"/>
              </a:rPr>
              <a:t>k</a:t>
            </a:r>
            <a:endParaRPr lang="nl-NL" sz="4400" b="1" dirty="0">
              <a:solidFill>
                <a:schemeClr val="bg1"/>
              </a:solidFill>
              <a:latin typeface="Sneakerhead BTN"/>
            </a:endParaRPr>
          </a:p>
        </p:txBody>
      </p:sp>
      <p:sp>
        <p:nvSpPr>
          <p:cNvPr id="16" name="Tekstvak 15"/>
          <p:cNvSpPr txBox="1"/>
          <p:nvPr/>
        </p:nvSpPr>
        <p:spPr>
          <a:xfrm>
            <a:off x="3436262" y="1202608"/>
            <a:ext cx="29256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400" b="1" dirty="0" smtClean="0">
                <a:solidFill>
                  <a:schemeClr val="bg1"/>
                </a:solidFill>
                <a:latin typeface="Sneakerhead BTN"/>
              </a:rPr>
              <a:t>-</a:t>
            </a:r>
            <a:endParaRPr lang="nl-NL" sz="4400" b="1" dirty="0">
              <a:solidFill>
                <a:schemeClr val="bg1"/>
              </a:solidFill>
              <a:latin typeface="Sneakerhead BTN"/>
            </a:endParaRPr>
          </a:p>
        </p:txBody>
      </p:sp>
      <p:sp>
        <p:nvSpPr>
          <p:cNvPr id="5" name="Rechthoek 4"/>
          <p:cNvSpPr/>
          <p:nvPr/>
        </p:nvSpPr>
        <p:spPr>
          <a:xfrm>
            <a:off x="2229508" y="2134597"/>
            <a:ext cx="511256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nl-NL" sz="3600" b="1" dirty="0">
                <a:solidFill>
                  <a:schemeClr val="bg1"/>
                </a:solidFill>
                <a:latin typeface="Sneakerhead BTN"/>
              </a:rPr>
              <a:t>Montessori College </a:t>
            </a:r>
            <a:endParaRPr lang="nl-NL" sz="3600" dirty="0"/>
          </a:p>
        </p:txBody>
      </p:sp>
    </p:spTree>
    <p:extLst>
      <p:ext uri="{BB962C8B-B14F-4D97-AF65-F5344CB8AC3E}">
        <p14:creationId xmlns:p14="http://schemas.microsoft.com/office/powerpoint/2010/main" val="40284439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advClick="0" advTm="12000">
        <p14:flash/>
      </p:transition>
    </mc:Choice>
    <mc:Fallback xmlns="">
      <p:transition advClick="0" advTm="1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5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25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5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25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5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"/>
                            </p:stCondLst>
                            <p:childTnLst>
                              <p:par>
                                <p:cTn id="59" presetID="2" presetClass="exit" presetSubtype="2" fill="hold" grpId="1" nodeType="afterEffect">
                                  <p:stCondLst>
                                    <p:cond delay="1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0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5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75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75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75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75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75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75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750" fill="hold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750" fill="hold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750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1" dur="750" fill="hold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750" fill="hold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7" grpId="0"/>
      <p:bldP spid="14" grpId="0"/>
      <p:bldP spid="15" grpId="0"/>
      <p:bldP spid="5" grpId="0"/>
      <p:bldP spid="5" grpId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2536" y="-51764"/>
            <a:ext cx="10657184" cy="7106404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899592" y="2636912"/>
            <a:ext cx="7772400" cy="821698"/>
          </a:xfrm>
        </p:spPr>
        <p:txBody>
          <a:bodyPr>
            <a:normAutofit/>
          </a:bodyPr>
          <a:lstStyle/>
          <a:p>
            <a:r>
              <a:rPr lang="nl-NL" b="1" dirty="0" smtClean="0">
                <a:solidFill>
                  <a:schemeClr val="bg1"/>
                </a:solidFill>
                <a:latin typeface="Sneakerhead BTN"/>
              </a:rPr>
              <a:t>Culturele </a:t>
            </a:r>
            <a:r>
              <a:rPr lang="nl-NL" b="1" dirty="0" smtClean="0">
                <a:solidFill>
                  <a:schemeClr val="bg1"/>
                </a:solidFill>
                <a:latin typeface="Sneakerhead BTN"/>
              </a:rPr>
              <a:t>Avond 2015</a:t>
            </a:r>
            <a:endParaRPr lang="nl-NL" b="1" dirty="0">
              <a:solidFill>
                <a:schemeClr val="bg1"/>
              </a:solidFill>
              <a:latin typeface="Sneakerhead BTN"/>
            </a:endParaRPr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401416" y="3430007"/>
            <a:ext cx="6768752" cy="1752600"/>
          </a:xfrm>
        </p:spPr>
        <p:txBody>
          <a:bodyPr/>
          <a:lstStyle/>
          <a:p>
            <a:r>
              <a:rPr lang="nl-NL" dirty="0" smtClean="0">
                <a:solidFill>
                  <a:schemeClr val="bg1"/>
                </a:solidFill>
                <a:latin typeface="Sneakerhead BTN" pitchFamily="34" charset="0"/>
              </a:rPr>
              <a:t>Kaarten te koop bij de receptie</a:t>
            </a:r>
          </a:p>
          <a:p>
            <a:r>
              <a:rPr lang="nl-NL" dirty="0" smtClean="0">
                <a:solidFill>
                  <a:schemeClr val="bg1"/>
                </a:solidFill>
                <a:latin typeface="Sneakerhead BTN" pitchFamily="34" charset="0"/>
              </a:rPr>
              <a:t>15 April 2015 Van 19:30 t/m 22:00</a:t>
            </a:r>
          </a:p>
          <a:p>
            <a:r>
              <a:rPr lang="nl-NL" dirty="0" smtClean="0">
                <a:solidFill>
                  <a:schemeClr val="bg1"/>
                </a:solidFill>
                <a:latin typeface="Sneakerhead BTN" pitchFamily="34" charset="0"/>
              </a:rPr>
              <a:t>De Lindenberg Nijmegen</a:t>
            </a:r>
            <a:endParaRPr lang="nl-NL" dirty="0">
              <a:solidFill>
                <a:schemeClr val="bg1"/>
              </a:solidFill>
              <a:latin typeface="Sneakerhead BTN" pitchFamily="34" charset="0"/>
            </a:endParaRPr>
          </a:p>
        </p:txBody>
      </p:sp>
      <p:pic>
        <p:nvPicPr>
          <p:cNvPr id="9" name="Afbeelding 8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467" t="33248" r="801" b="31577"/>
          <a:stretch/>
        </p:blipFill>
        <p:spPr>
          <a:xfrm>
            <a:off x="3345632" y="585235"/>
            <a:ext cx="2880320" cy="1628800"/>
          </a:xfrm>
          <a:prstGeom prst="rect">
            <a:avLst/>
          </a:prstGeom>
        </p:spPr>
      </p:pic>
      <p:sp>
        <p:nvSpPr>
          <p:cNvPr id="10" name="Tekstvak 9"/>
          <p:cNvSpPr txBox="1"/>
          <p:nvPr/>
        </p:nvSpPr>
        <p:spPr>
          <a:xfrm>
            <a:off x="6948264" y="5163432"/>
            <a:ext cx="195063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 smtClean="0">
                <a:solidFill>
                  <a:schemeClr val="bg1"/>
                </a:solidFill>
                <a:latin typeface="Sneakerhead BTN" pitchFamily="34" charset="0"/>
              </a:rPr>
              <a:t>Adresgegevens:</a:t>
            </a:r>
          </a:p>
          <a:p>
            <a:endParaRPr lang="nl-NL" dirty="0">
              <a:solidFill>
                <a:schemeClr val="bg1"/>
              </a:solidFill>
              <a:latin typeface="Sneakerhead BTN" pitchFamily="34" charset="0"/>
            </a:endParaRPr>
          </a:p>
          <a:p>
            <a:r>
              <a:rPr lang="nl-NL" dirty="0" smtClean="0">
                <a:solidFill>
                  <a:schemeClr val="bg1"/>
                </a:solidFill>
                <a:latin typeface="Sneakerhead BTN" pitchFamily="34" charset="0"/>
              </a:rPr>
              <a:t>De Lindenberg</a:t>
            </a:r>
          </a:p>
          <a:p>
            <a:r>
              <a:rPr lang="nl-NL" dirty="0" smtClean="0">
                <a:solidFill>
                  <a:schemeClr val="bg1"/>
                </a:solidFill>
                <a:latin typeface="Sneakerhead BTN" pitchFamily="34" charset="0"/>
              </a:rPr>
              <a:t>Ridderstraat 23</a:t>
            </a:r>
          </a:p>
          <a:p>
            <a:r>
              <a:rPr lang="nl-NL" dirty="0" smtClean="0">
                <a:solidFill>
                  <a:schemeClr val="bg1"/>
                </a:solidFill>
                <a:latin typeface="Sneakerhead BTN" pitchFamily="34" charset="0"/>
              </a:rPr>
              <a:t>Nijmegen</a:t>
            </a:r>
          </a:p>
        </p:txBody>
      </p:sp>
      <p:sp>
        <p:nvSpPr>
          <p:cNvPr id="6" name="Tekstvak 5"/>
          <p:cNvSpPr txBox="1"/>
          <p:nvPr/>
        </p:nvSpPr>
        <p:spPr>
          <a:xfrm>
            <a:off x="1769547" y="1185441"/>
            <a:ext cx="63130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800" b="1" dirty="0" smtClean="0">
                <a:solidFill>
                  <a:schemeClr val="bg1"/>
                </a:solidFill>
                <a:latin typeface="Sneakerhead BTN"/>
              </a:rPr>
              <a:t>C</a:t>
            </a:r>
            <a:endParaRPr lang="nl-NL" sz="4800" b="1" dirty="0">
              <a:solidFill>
                <a:schemeClr val="bg1"/>
              </a:solidFill>
              <a:latin typeface="Sneakerhead BTN"/>
            </a:endParaRPr>
          </a:p>
        </p:txBody>
      </p:sp>
      <p:pic>
        <p:nvPicPr>
          <p:cNvPr id="11" name="Afbeelding 1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268" t="33016" b="31437"/>
          <a:stretch/>
        </p:blipFill>
        <p:spPr>
          <a:xfrm>
            <a:off x="-326869" y="5867134"/>
            <a:ext cx="1588827" cy="907951"/>
          </a:xfrm>
          <a:prstGeom prst="rect">
            <a:avLst/>
          </a:prstGeom>
        </p:spPr>
      </p:pic>
      <p:sp>
        <p:nvSpPr>
          <p:cNvPr id="7" name="Tekstvak 6"/>
          <p:cNvSpPr txBox="1"/>
          <p:nvPr/>
        </p:nvSpPr>
        <p:spPr>
          <a:xfrm>
            <a:off x="2181096" y="1216220"/>
            <a:ext cx="42596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400" b="1" dirty="0">
                <a:solidFill>
                  <a:schemeClr val="bg1"/>
                </a:solidFill>
              </a:rPr>
              <a:t>h</a:t>
            </a:r>
          </a:p>
        </p:txBody>
      </p:sp>
      <p:sp>
        <p:nvSpPr>
          <p:cNvPr id="13" name="Tekstvak 12"/>
          <p:cNvSpPr txBox="1"/>
          <p:nvPr/>
        </p:nvSpPr>
        <p:spPr>
          <a:xfrm>
            <a:off x="2480882" y="1196298"/>
            <a:ext cx="46754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400" b="1" dirty="0">
                <a:solidFill>
                  <a:schemeClr val="bg1"/>
                </a:solidFill>
                <a:latin typeface="Sneakerhead BTN"/>
              </a:rPr>
              <a:t>e</a:t>
            </a:r>
          </a:p>
        </p:txBody>
      </p:sp>
      <p:sp>
        <p:nvSpPr>
          <p:cNvPr id="14" name="Tekstvak 13"/>
          <p:cNvSpPr txBox="1"/>
          <p:nvPr/>
        </p:nvSpPr>
        <p:spPr>
          <a:xfrm>
            <a:off x="2787350" y="1196298"/>
            <a:ext cx="57606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400" b="1" dirty="0" smtClean="0">
                <a:solidFill>
                  <a:schemeClr val="bg1"/>
                </a:solidFill>
                <a:latin typeface="Sneakerhead BTN"/>
              </a:rPr>
              <a:t>c</a:t>
            </a:r>
            <a:endParaRPr lang="nl-NL" sz="4400" b="1" dirty="0">
              <a:solidFill>
                <a:schemeClr val="bg1"/>
              </a:solidFill>
              <a:latin typeface="Sneakerhead BTN"/>
            </a:endParaRPr>
          </a:p>
        </p:txBody>
      </p:sp>
      <p:sp>
        <p:nvSpPr>
          <p:cNvPr id="15" name="Tekstvak 14"/>
          <p:cNvSpPr txBox="1"/>
          <p:nvPr/>
        </p:nvSpPr>
        <p:spPr>
          <a:xfrm>
            <a:off x="3094892" y="1213822"/>
            <a:ext cx="44881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400" b="1" dirty="0" smtClean="0">
                <a:solidFill>
                  <a:schemeClr val="bg1"/>
                </a:solidFill>
                <a:latin typeface="Sneakerhead BTN"/>
              </a:rPr>
              <a:t>k</a:t>
            </a:r>
            <a:endParaRPr lang="nl-NL" sz="4400" b="1" dirty="0">
              <a:solidFill>
                <a:schemeClr val="bg1"/>
              </a:solidFill>
              <a:latin typeface="Sneakerhead BTN"/>
            </a:endParaRPr>
          </a:p>
        </p:txBody>
      </p:sp>
      <p:sp>
        <p:nvSpPr>
          <p:cNvPr id="16" name="Tekstvak 15"/>
          <p:cNvSpPr txBox="1"/>
          <p:nvPr/>
        </p:nvSpPr>
        <p:spPr>
          <a:xfrm>
            <a:off x="3436262" y="1202608"/>
            <a:ext cx="29256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400" b="1" dirty="0" smtClean="0">
                <a:solidFill>
                  <a:schemeClr val="bg1"/>
                </a:solidFill>
                <a:latin typeface="Sneakerhead BTN"/>
              </a:rPr>
              <a:t>-</a:t>
            </a:r>
            <a:endParaRPr lang="nl-NL" sz="4400" b="1" dirty="0">
              <a:solidFill>
                <a:schemeClr val="bg1"/>
              </a:solidFill>
              <a:latin typeface="Sneakerhead BTN"/>
            </a:endParaRPr>
          </a:p>
        </p:txBody>
      </p:sp>
      <p:sp>
        <p:nvSpPr>
          <p:cNvPr id="5" name="Rechthoek 4"/>
          <p:cNvSpPr/>
          <p:nvPr/>
        </p:nvSpPr>
        <p:spPr>
          <a:xfrm>
            <a:off x="2229508" y="2134597"/>
            <a:ext cx="511256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nl-NL" sz="3600" b="1" dirty="0">
                <a:solidFill>
                  <a:schemeClr val="bg1"/>
                </a:solidFill>
                <a:latin typeface="Sneakerhead BTN"/>
              </a:rPr>
              <a:t>Montessori College </a:t>
            </a:r>
            <a:endParaRPr lang="nl-NL" sz="3600" dirty="0"/>
          </a:p>
        </p:txBody>
      </p:sp>
    </p:spTree>
    <p:extLst>
      <p:ext uri="{BB962C8B-B14F-4D97-AF65-F5344CB8AC3E}">
        <p14:creationId xmlns:p14="http://schemas.microsoft.com/office/powerpoint/2010/main" val="40284439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advClick="0" advTm="12000">
        <p14:flash/>
      </p:transition>
    </mc:Choice>
    <mc:Fallback xmlns="">
      <p:transition advClick="0" advTm="1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5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25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5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25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5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"/>
                            </p:stCondLst>
                            <p:childTnLst>
                              <p:par>
                                <p:cTn id="59" presetID="2" presetClass="exit" presetSubtype="2" fill="hold" grpId="1" nodeType="afterEffect">
                                  <p:stCondLst>
                                    <p:cond delay="1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0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5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75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75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75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75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75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75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750" fill="hold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750" fill="hold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750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1" dur="750" fill="hold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750" fill="hold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7" grpId="0"/>
      <p:bldP spid="14" grpId="0"/>
      <p:bldP spid="15" grpId="0"/>
      <p:bldP spid="5" grpId="0"/>
      <p:bldP spid="5" grpId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2536" y="-51764"/>
            <a:ext cx="10657184" cy="7106404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899592" y="2636912"/>
            <a:ext cx="7772400" cy="821698"/>
          </a:xfrm>
        </p:spPr>
        <p:txBody>
          <a:bodyPr>
            <a:normAutofit/>
          </a:bodyPr>
          <a:lstStyle/>
          <a:p>
            <a:r>
              <a:rPr lang="nl-NL" b="1" dirty="0" smtClean="0">
                <a:solidFill>
                  <a:schemeClr val="bg1"/>
                </a:solidFill>
                <a:latin typeface="Sneakerhead BTN"/>
              </a:rPr>
              <a:t>Culturele </a:t>
            </a:r>
            <a:r>
              <a:rPr lang="nl-NL" b="1" dirty="0" smtClean="0">
                <a:solidFill>
                  <a:schemeClr val="bg1"/>
                </a:solidFill>
                <a:latin typeface="Sneakerhead BTN"/>
              </a:rPr>
              <a:t>Avond 2015</a:t>
            </a:r>
            <a:endParaRPr lang="nl-NL" b="1" dirty="0">
              <a:solidFill>
                <a:schemeClr val="bg1"/>
              </a:solidFill>
              <a:latin typeface="Sneakerhead BTN"/>
            </a:endParaRPr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401416" y="3430007"/>
            <a:ext cx="6768752" cy="1752600"/>
          </a:xfrm>
        </p:spPr>
        <p:txBody>
          <a:bodyPr/>
          <a:lstStyle/>
          <a:p>
            <a:r>
              <a:rPr lang="nl-NL" dirty="0" smtClean="0">
                <a:solidFill>
                  <a:schemeClr val="bg1"/>
                </a:solidFill>
                <a:latin typeface="Sneakerhead BTN" pitchFamily="34" charset="0"/>
              </a:rPr>
              <a:t>Kaarten te koop bij de receptie</a:t>
            </a:r>
          </a:p>
          <a:p>
            <a:r>
              <a:rPr lang="nl-NL" dirty="0" smtClean="0">
                <a:solidFill>
                  <a:schemeClr val="bg1"/>
                </a:solidFill>
                <a:latin typeface="Sneakerhead BTN" pitchFamily="34" charset="0"/>
              </a:rPr>
              <a:t>15 April 2015 Van 19:30 t/m 22:00</a:t>
            </a:r>
          </a:p>
          <a:p>
            <a:r>
              <a:rPr lang="nl-NL" dirty="0" smtClean="0">
                <a:solidFill>
                  <a:schemeClr val="bg1"/>
                </a:solidFill>
                <a:latin typeface="Sneakerhead BTN" pitchFamily="34" charset="0"/>
              </a:rPr>
              <a:t>De Lindenberg Nijmegen</a:t>
            </a:r>
            <a:endParaRPr lang="nl-NL" dirty="0">
              <a:solidFill>
                <a:schemeClr val="bg1"/>
              </a:solidFill>
              <a:latin typeface="Sneakerhead BTN" pitchFamily="34" charset="0"/>
            </a:endParaRPr>
          </a:p>
        </p:txBody>
      </p:sp>
      <p:pic>
        <p:nvPicPr>
          <p:cNvPr id="9" name="Afbeelding 8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467" t="33248" r="801" b="31577"/>
          <a:stretch/>
        </p:blipFill>
        <p:spPr>
          <a:xfrm>
            <a:off x="3345632" y="585235"/>
            <a:ext cx="2880320" cy="1628800"/>
          </a:xfrm>
          <a:prstGeom prst="rect">
            <a:avLst/>
          </a:prstGeom>
        </p:spPr>
      </p:pic>
      <p:sp>
        <p:nvSpPr>
          <p:cNvPr id="10" name="Tekstvak 9"/>
          <p:cNvSpPr txBox="1"/>
          <p:nvPr/>
        </p:nvSpPr>
        <p:spPr>
          <a:xfrm>
            <a:off x="6948264" y="5163432"/>
            <a:ext cx="195063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 smtClean="0">
                <a:solidFill>
                  <a:schemeClr val="bg1"/>
                </a:solidFill>
                <a:latin typeface="Sneakerhead BTN" pitchFamily="34" charset="0"/>
              </a:rPr>
              <a:t>Adresgegevens:</a:t>
            </a:r>
          </a:p>
          <a:p>
            <a:endParaRPr lang="nl-NL" dirty="0">
              <a:solidFill>
                <a:schemeClr val="bg1"/>
              </a:solidFill>
              <a:latin typeface="Sneakerhead BTN" pitchFamily="34" charset="0"/>
            </a:endParaRPr>
          </a:p>
          <a:p>
            <a:r>
              <a:rPr lang="nl-NL" dirty="0" smtClean="0">
                <a:solidFill>
                  <a:schemeClr val="bg1"/>
                </a:solidFill>
                <a:latin typeface="Sneakerhead BTN" pitchFamily="34" charset="0"/>
              </a:rPr>
              <a:t>De Lindenberg</a:t>
            </a:r>
          </a:p>
          <a:p>
            <a:r>
              <a:rPr lang="nl-NL" dirty="0" smtClean="0">
                <a:solidFill>
                  <a:schemeClr val="bg1"/>
                </a:solidFill>
                <a:latin typeface="Sneakerhead BTN" pitchFamily="34" charset="0"/>
              </a:rPr>
              <a:t>Ridderstraat 23</a:t>
            </a:r>
          </a:p>
          <a:p>
            <a:r>
              <a:rPr lang="nl-NL" dirty="0" smtClean="0">
                <a:solidFill>
                  <a:schemeClr val="bg1"/>
                </a:solidFill>
                <a:latin typeface="Sneakerhead BTN" pitchFamily="34" charset="0"/>
              </a:rPr>
              <a:t>Nijmegen</a:t>
            </a:r>
          </a:p>
        </p:txBody>
      </p:sp>
      <p:sp>
        <p:nvSpPr>
          <p:cNvPr id="6" name="Tekstvak 5"/>
          <p:cNvSpPr txBox="1"/>
          <p:nvPr/>
        </p:nvSpPr>
        <p:spPr>
          <a:xfrm>
            <a:off x="1769547" y="1185441"/>
            <a:ext cx="63130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800" b="1" dirty="0" smtClean="0">
                <a:solidFill>
                  <a:schemeClr val="bg1"/>
                </a:solidFill>
                <a:latin typeface="Sneakerhead BTN"/>
              </a:rPr>
              <a:t>C</a:t>
            </a:r>
            <a:endParaRPr lang="nl-NL" sz="4800" b="1" dirty="0">
              <a:solidFill>
                <a:schemeClr val="bg1"/>
              </a:solidFill>
              <a:latin typeface="Sneakerhead BTN"/>
            </a:endParaRPr>
          </a:p>
        </p:txBody>
      </p:sp>
      <p:pic>
        <p:nvPicPr>
          <p:cNvPr id="11" name="Afbeelding 1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268" t="33016" b="31437"/>
          <a:stretch/>
        </p:blipFill>
        <p:spPr>
          <a:xfrm>
            <a:off x="-326869" y="5867134"/>
            <a:ext cx="1588827" cy="907951"/>
          </a:xfrm>
          <a:prstGeom prst="rect">
            <a:avLst/>
          </a:prstGeom>
        </p:spPr>
      </p:pic>
      <p:sp>
        <p:nvSpPr>
          <p:cNvPr id="7" name="Tekstvak 6"/>
          <p:cNvSpPr txBox="1"/>
          <p:nvPr/>
        </p:nvSpPr>
        <p:spPr>
          <a:xfrm>
            <a:off x="2181096" y="1216220"/>
            <a:ext cx="42596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400" b="1" dirty="0">
                <a:solidFill>
                  <a:schemeClr val="bg1"/>
                </a:solidFill>
              </a:rPr>
              <a:t>h</a:t>
            </a:r>
          </a:p>
        </p:txBody>
      </p:sp>
      <p:sp>
        <p:nvSpPr>
          <p:cNvPr id="13" name="Tekstvak 12"/>
          <p:cNvSpPr txBox="1"/>
          <p:nvPr/>
        </p:nvSpPr>
        <p:spPr>
          <a:xfrm>
            <a:off x="2480882" y="1196298"/>
            <a:ext cx="46754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400" b="1" dirty="0">
                <a:solidFill>
                  <a:schemeClr val="bg1"/>
                </a:solidFill>
                <a:latin typeface="Sneakerhead BTN"/>
              </a:rPr>
              <a:t>e</a:t>
            </a:r>
          </a:p>
        </p:txBody>
      </p:sp>
      <p:sp>
        <p:nvSpPr>
          <p:cNvPr id="14" name="Tekstvak 13"/>
          <p:cNvSpPr txBox="1"/>
          <p:nvPr/>
        </p:nvSpPr>
        <p:spPr>
          <a:xfrm>
            <a:off x="2787350" y="1196298"/>
            <a:ext cx="57606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400" b="1" dirty="0" smtClean="0">
                <a:solidFill>
                  <a:schemeClr val="bg1"/>
                </a:solidFill>
                <a:latin typeface="Sneakerhead BTN"/>
              </a:rPr>
              <a:t>c</a:t>
            </a:r>
            <a:endParaRPr lang="nl-NL" sz="4400" b="1" dirty="0">
              <a:solidFill>
                <a:schemeClr val="bg1"/>
              </a:solidFill>
              <a:latin typeface="Sneakerhead BTN"/>
            </a:endParaRPr>
          </a:p>
        </p:txBody>
      </p:sp>
      <p:sp>
        <p:nvSpPr>
          <p:cNvPr id="15" name="Tekstvak 14"/>
          <p:cNvSpPr txBox="1"/>
          <p:nvPr/>
        </p:nvSpPr>
        <p:spPr>
          <a:xfrm>
            <a:off x="3094892" y="1213822"/>
            <a:ext cx="44881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400" b="1" dirty="0" smtClean="0">
                <a:solidFill>
                  <a:schemeClr val="bg1"/>
                </a:solidFill>
                <a:latin typeface="Sneakerhead BTN"/>
              </a:rPr>
              <a:t>k</a:t>
            </a:r>
            <a:endParaRPr lang="nl-NL" sz="4400" b="1" dirty="0">
              <a:solidFill>
                <a:schemeClr val="bg1"/>
              </a:solidFill>
              <a:latin typeface="Sneakerhead BTN"/>
            </a:endParaRPr>
          </a:p>
        </p:txBody>
      </p:sp>
      <p:sp>
        <p:nvSpPr>
          <p:cNvPr id="16" name="Tekstvak 15"/>
          <p:cNvSpPr txBox="1"/>
          <p:nvPr/>
        </p:nvSpPr>
        <p:spPr>
          <a:xfrm>
            <a:off x="3436262" y="1202608"/>
            <a:ext cx="29256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400" b="1" dirty="0" smtClean="0">
                <a:solidFill>
                  <a:schemeClr val="bg1"/>
                </a:solidFill>
                <a:latin typeface="Sneakerhead BTN"/>
              </a:rPr>
              <a:t>-</a:t>
            </a:r>
            <a:endParaRPr lang="nl-NL" sz="4400" b="1" dirty="0">
              <a:solidFill>
                <a:schemeClr val="bg1"/>
              </a:solidFill>
              <a:latin typeface="Sneakerhead BTN"/>
            </a:endParaRPr>
          </a:p>
        </p:txBody>
      </p:sp>
      <p:sp>
        <p:nvSpPr>
          <p:cNvPr id="5" name="Rechthoek 4"/>
          <p:cNvSpPr/>
          <p:nvPr/>
        </p:nvSpPr>
        <p:spPr>
          <a:xfrm>
            <a:off x="2229508" y="2134597"/>
            <a:ext cx="511256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nl-NL" sz="3600" b="1" dirty="0">
                <a:solidFill>
                  <a:schemeClr val="bg1"/>
                </a:solidFill>
                <a:latin typeface="Sneakerhead BTN"/>
              </a:rPr>
              <a:t>Montessori College </a:t>
            </a:r>
            <a:endParaRPr lang="nl-NL" sz="3600" dirty="0"/>
          </a:p>
        </p:txBody>
      </p:sp>
    </p:spTree>
    <p:extLst>
      <p:ext uri="{BB962C8B-B14F-4D97-AF65-F5344CB8AC3E}">
        <p14:creationId xmlns:p14="http://schemas.microsoft.com/office/powerpoint/2010/main" val="40284439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advClick="0" advTm="12000">
        <p14:flash/>
      </p:transition>
    </mc:Choice>
    <mc:Fallback xmlns="">
      <p:transition advClick="0" advTm="1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5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25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5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25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5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"/>
                            </p:stCondLst>
                            <p:childTnLst>
                              <p:par>
                                <p:cTn id="59" presetID="2" presetClass="exit" presetSubtype="2" fill="hold" grpId="1" nodeType="afterEffect">
                                  <p:stCondLst>
                                    <p:cond delay="1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0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5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75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75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75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75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75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75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750" fill="hold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750" fill="hold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750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1" dur="750" fill="hold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750" fill="hold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7" grpId="0"/>
      <p:bldP spid="14" grpId="0"/>
      <p:bldP spid="15" grpId="0"/>
      <p:bldP spid="5" grpId="0"/>
      <p:bldP spid="5" grpId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2536" y="-51764"/>
            <a:ext cx="10657184" cy="7106404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899592" y="2636912"/>
            <a:ext cx="7772400" cy="821698"/>
          </a:xfrm>
        </p:spPr>
        <p:txBody>
          <a:bodyPr>
            <a:normAutofit/>
          </a:bodyPr>
          <a:lstStyle/>
          <a:p>
            <a:r>
              <a:rPr lang="nl-NL" b="1" dirty="0" smtClean="0">
                <a:solidFill>
                  <a:schemeClr val="bg1"/>
                </a:solidFill>
                <a:latin typeface="Sneakerhead BTN"/>
              </a:rPr>
              <a:t>Culturele </a:t>
            </a:r>
            <a:r>
              <a:rPr lang="nl-NL" b="1" dirty="0" smtClean="0">
                <a:solidFill>
                  <a:schemeClr val="bg1"/>
                </a:solidFill>
                <a:latin typeface="Sneakerhead BTN"/>
              </a:rPr>
              <a:t>Avond 2015</a:t>
            </a:r>
            <a:endParaRPr lang="nl-NL" b="1" dirty="0">
              <a:solidFill>
                <a:schemeClr val="bg1"/>
              </a:solidFill>
              <a:latin typeface="Sneakerhead BTN"/>
            </a:endParaRPr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401416" y="3430007"/>
            <a:ext cx="6768752" cy="1752600"/>
          </a:xfrm>
        </p:spPr>
        <p:txBody>
          <a:bodyPr/>
          <a:lstStyle/>
          <a:p>
            <a:r>
              <a:rPr lang="nl-NL" dirty="0" smtClean="0">
                <a:solidFill>
                  <a:schemeClr val="bg1"/>
                </a:solidFill>
                <a:latin typeface="Sneakerhead BTN" pitchFamily="34" charset="0"/>
              </a:rPr>
              <a:t>Kaarten te koop bij de receptie</a:t>
            </a:r>
          </a:p>
          <a:p>
            <a:r>
              <a:rPr lang="nl-NL" dirty="0" smtClean="0">
                <a:solidFill>
                  <a:schemeClr val="bg1"/>
                </a:solidFill>
                <a:latin typeface="Sneakerhead BTN" pitchFamily="34" charset="0"/>
              </a:rPr>
              <a:t>15 April 2015 Van 19:30 t/m 22:00</a:t>
            </a:r>
          </a:p>
          <a:p>
            <a:r>
              <a:rPr lang="nl-NL" dirty="0" smtClean="0">
                <a:solidFill>
                  <a:schemeClr val="bg1"/>
                </a:solidFill>
                <a:latin typeface="Sneakerhead BTN" pitchFamily="34" charset="0"/>
              </a:rPr>
              <a:t>De Lindenberg Nijmegen</a:t>
            </a:r>
            <a:endParaRPr lang="nl-NL" dirty="0">
              <a:solidFill>
                <a:schemeClr val="bg1"/>
              </a:solidFill>
              <a:latin typeface="Sneakerhead BTN" pitchFamily="34" charset="0"/>
            </a:endParaRPr>
          </a:p>
        </p:txBody>
      </p:sp>
      <p:pic>
        <p:nvPicPr>
          <p:cNvPr id="9" name="Afbeelding 8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467" t="33248" r="801" b="31577"/>
          <a:stretch/>
        </p:blipFill>
        <p:spPr>
          <a:xfrm>
            <a:off x="3345632" y="585235"/>
            <a:ext cx="2880320" cy="1628800"/>
          </a:xfrm>
          <a:prstGeom prst="rect">
            <a:avLst/>
          </a:prstGeom>
        </p:spPr>
      </p:pic>
      <p:sp>
        <p:nvSpPr>
          <p:cNvPr id="10" name="Tekstvak 9"/>
          <p:cNvSpPr txBox="1"/>
          <p:nvPr/>
        </p:nvSpPr>
        <p:spPr>
          <a:xfrm>
            <a:off x="6948264" y="5163432"/>
            <a:ext cx="195063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 smtClean="0">
                <a:solidFill>
                  <a:schemeClr val="bg1"/>
                </a:solidFill>
                <a:latin typeface="Sneakerhead BTN" pitchFamily="34" charset="0"/>
              </a:rPr>
              <a:t>Adresgegevens:</a:t>
            </a:r>
          </a:p>
          <a:p>
            <a:endParaRPr lang="nl-NL" dirty="0">
              <a:solidFill>
                <a:schemeClr val="bg1"/>
              </a:solidFill>
              <a:latin typeface="Sneakerhead BTN" pitchFamily="34" charset="0"/>
            </a:endParaRPr>
          </a:p>
          <a:p>
            <a:r>
              <a:rPr lang="nl-NL" dirty="0" smtClean="0">
                <a:solidFill>
                  <a:schemeClr val="bg1"/>
                </a:solidFill>
                <a:latin typeface="Sneakerhead BTN" pitchFamily="34" charset="0"/>
              </a:rPr>
              <a:t>De Lindenberg</a:t>
            </a:r>
          </a:p>
          <a:p>
            <a:r>
              <a:rPr lang="nl-NL" dirty="0" smtClean="0">
                <a:solidFill>
                  <a:schemeClr val="bg1"/>
                </a:solidFill>
                <a:latin typeface="Sneakerhead BTN" pitchFamily="34" charset="0"/>
              </a:rPr>
              <a:t>Ridderstraat 23</a:t>
            </a:r>
          </a:p>
          <a:p>
            <a:r>
              <a:rPr lang="nl-NL" dirty="0" smtClean="0">
                <a:solidFill>
                  <a:schemeClr val="bg1"/>
                </a:solidFill>
                <a:latin typeface="Sneakerhead BTN" pitchFamily="34" charset="0"/>
              </a:rPr>
              <a:t>Nijmegen</a:t>
            </a:r>
          </a:p>
        </p:txBody>
      </p:sp>
      <p:sp>
        <p:nvSpPr>
          <p:cNvPr id="6" name="Tekstvak 5"/>
          <p:cNvSpPr txBox="1"/>
          <p:nvPr/>
        </p:nvSpPr>
        <p:spPr>
          <a:xfrm>
            <a:off x="1769547" y="1185441"/>
            <a:ext cx="63130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800" b="1" dirty="0" smtClean="0">
                <a:solidFill>
                  <a:schemeClr val="bg1"/>
                </a:solidFill>
                <a:latin typeface="Sneakerhead BTN"/>
              </a:rPr>
              <a:t>C</a:t>
            </a:r>
            <a:endParaRPr lang="nl-NL" sz="4800" b="1" dirty="0">
              <a:solidFill>
                <a:schemeClr val="bg1"/>
              </a:solidFill>
              <a:latin typeface="Sneakerhead BTN"/>
            </a:endParaRPr>
          </a:p>
        </p:txBody>
      </p:sp>
      <p:pic>
        <p:nvPicPr>
          <p:cNvPr id="11" name="Afbeelding 1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268" t="33016" b="31437"/>
          <a:stretch/>
        </p:blipFill>
        <p:spPr>
          <a:xfrm>
            <a:off x="-326869" y="5867134"/>
            <a:ext cx="1588827" cy="907951"/>
          </a:xfrm>
          <a:prstGeom prst="rect">
            <a:avLst/>
          </a:prstGeom>
        </p:spPr>
      </p:pic>
      <p:sp>
        <p:nvSpPr>
          <p:cNvPr id="7" name="Tekstvak 6"/>
          <p:cNvSpPr txBox="1"/>
          <p:nvPr/>
        </p:nvSpPr>
        <p:spPr>
          <a:xfrm>
            <a:off x="2181096" y="1216220"/>
            <a:ext cx="42596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400" b="1" dirty="0">
                <a:solidFill>
                  <a:schemeClr val="bg1"/>
                </a:solidFill>
              </a:rPr>
              <a:t>h</a:t>
            </a:r>
          </a:p>
        </p:txBody>
      </p:sp>
      <p:sp>
        <p:nvSpPr>
          <p:cNvPr id="13" name="Tekstvak 12"/>
          <p:cNvSpPr txBox="1"/>
          <p:nvPr/>
        </p:nvSpPr>
        <p:spPr>
          <a:xfrm>
            <a:off x="2480882" y="1196298"/>
            <a:ext cx="46754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400" b="1" dirty="0">
                <a:solidFill>
                  <a:schemeClr val="bg1"/>
                </a:solidFill>
                <a:latin typeface="Sneakerhead BTN"/>
              </a:rPr>
              <a:t>e</a:t>
            </a:r>
          </a:p>
        </p:txBody>
      </p:sp>
      <p:sp>
        <p:nvSpPr>
          <p:cNvPr id="14" name="Tekstvak 13"/>
          <p:cNvSpPr txBox="1"/>
          <p:nvPr/>
        </p:nvSpPr>
        <p:spPr>
          <a:xfrm>
            <a:off x="2787350" y="1196298"/>
            <a:ext cx="57606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400" b="1" dirty="0" smtClean="0">
                <a:solidFill>
                  <a:schemeClr val="bg1"/>
                </a:solidFill>
                <a:latin typeface="Sneakerhead BTN"/>
              </a:rPr>
              <a:t>c</a:t>
            </a:r>
            <a:endParaRPr lang="nl-NL" sz="4400" b="1" dirty="0">
              <a:solidFill>
                <a:schemeClr val="bg1"/>
              </a:solidFill>
              <a:latin typeface="Sneakerhead BTN"/>
            </a:endParaRPr>
          </a:p>
        </p:txBody>
      </p:sp>
      <p:sp>
        <p:nvSpPr>
          <p:cNvPr id="15" name="Tekstvak 14"/>
          <p:cNvSpPr txBox="1"/>
          <p:nvPr/>
        </p:nvSpPr>
        <p:spPr>
          <a:xfrm>
            <a:off x="3094892" y="1213822"/>
            <a:ext cx="44881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400" b="1" dirty="0" smtClean="0">
                <a:solidFill>
                  <a:schemeClr val="bg1"/>
                </a:solidFill>
                <a:latin typeface="Sneakerhead BTN"/>
              </a:rPr>
              <a:t>k</a:t>
            </a:r>
            <a:endParaRPr lang="nl-NL" sz="4400" b="1" dirty="0">
              <a:solidFill>
                <a:schemeClr val="bg1"/>
              </a:solidFill>
              <a:latin typeface="Sneakerhead BTN"/>
            </a:endParaRPr>
          </a:p>
        </p:txBody>
      </p:sp>
      <p:sp>
        <p:nvSpPr>
          <p:cNvPr id="16" name="Tekstvak 15"/>
          <p:cNvSpPr txBox="1"/>
          <p:nvPr/>
        </p:nvSpPr>
        <p:spPr>
          <a:xfrm>
            <a:off x="3436262" y="1202608"/>
            <a:ext cx="29256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400" b="1" dirty="0" smtClean="0">
                <a:solidFill>
                  <a:schemeClr val="bg1"/>
                </a:solidFill>
                <a:latin typeface="Sneakerhead BTN"/>
              </a:rPr>
              <a:t>-</a:t>
            </a:r>
            <a:endParaRPr lang="nl-NL" sz="4400" b="1" dirty="0">
              <a:solidFill>
                <a:schemeClr val="bg1"/>
              </a:solidFill>
              <a:latin typeface="Sneakerhead BTN"/>
            </a:endParaRPr>
          </a:p>
        </p:txBody>
      </p:sp>
      <p:sp>
        <p:nvSpPr>
          <p:cNvPr id="5" name="Rechthoek 4"/>
          <p:cNvSpPr/>
          <p:nvPr/>
        </p:nvSpPr>
        <p:spPr>
          <a:xfrm>
            <a:off x="2229508" y="2134597"/>
            <a:ext cx="511256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nl-NL" sz="3600" b="1" dirty="0">
                <a:solidFill>
                  <a:schemeClr val="bg1"/>
                </a:solidFill>
                <a:latin typeface="Sneakerhead BTN"/>
              </a:rPr>
              <a:t>Montessori College </a:t>
            </a:r>
            <a:endParaRPr lang="nl-NL" sz="3600" dirty="0"/>
          </a:p>
        </p:txBody>
      </p:sp>
    </p:spTree>
    <p:extLst>
      <p:ext uri="{BB962C8B-B14F-4D97-AF65-F5344CB8AC3E}">
        <p14:creationId xmlns:p14="http://schemas.microsoft.com/office/powerpoint/2010/main" val="40284439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advClick="0" advTm="12000">
        <p14:flash/>
      </p:transition>
    </mc:Choice>
    <mc:Fallback xmlns="">
      <p:transition advClick="0" advTm="1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5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25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5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25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5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"/>
                            </p:stCondLst>
                            <p:childTnLst>
                              <p:par>
                                <p:cTn id="59" presetID="2" presetClass="exit" presetSubtype="2" fill="hold" grpId="1" nodeType="afterEffect">
                                  <p:stCondLst>
                                    <p:cond delay="1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0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5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75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75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75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75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75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75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750" fill="hold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750" fill="hold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750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1" dur="750" fill="hold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750" fill="hold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7" grpId="0"/>
      <p:bldP spid="14" grpId="0"/>
      <p:bldP spid="15" grpId="0"/>
      <p:bldP spid="5" grpId="0"/>
      <p:bldP spid="5" grpId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2536" y="-51764"/>
            <a:ext cx="10657184" cy="7106404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899592" y="2636912"/>
            <a:ext cx="7772400" cy="821698"/>
          </a:xfrm>
        </p:spPr>
        <p:txBody>
          <a:bodyPr>
            <a:normAutofit/>
          </a:bodyPr>
          <a:lstStyle/>
          <a:p>
            <a:r>
              <a:rPr lang="nl-NL" b="1" dirty="0" smtClean="0">
                <a:solidFill>
                  <a:schemeClr val="bg1"/>
                </a:solidFill>
                <a:latin typeface="Sneakerhead BTN"/>
              </a:rPr>
              <a:t>Culturele </a:t>
            </a:r>
            <a:r>
              <a:rPr lang="nl-NL" b="1" dirty="0" smtClean="0">
                <a:solidFill>
                  <a:schemeClr val="bg1"/>
                </a:solidFill>
                <a:latin typeface="Sneakerhead BTN"/>
              </a:rPr>
              <a:t>Avond 2015</a:t>
            </a:r>
            <a:endParaRPr lang="nl-NL" b="1" dirty="0">
              <a:solidFill>
                <a:schemeClr val="bg1"/>
              </a:solidFill>
              <a:latin typeface="Sneakerhead BTN"/>
            </a:endParaRPr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401416" y="3430007"/>
            <a:ext cx="6768752" cy="1752600"/>
          </a:xfrm>
        </p:spPr>
        <p:txBody>
          <a:bodyPr/>
          <a:lstStyle/>
          <a:p>
            <a:r>
              <a:rPr lang="nl-NL" dirty="0" smtClean="0">
                <a:solidFill>
                  <a:schemeClr val="bg1"/>
                </a:solidFill>
                <a:latin typeface="Sneakerhead BTN" pitchFamily="34" charset="0"/>
              </a:rPr>
              <a:t>Kaarten te koop bij de receptie</a:t>
            </a:r>
          </a:p>
          <a:p>
            <a:r>
              <a:rPr lang="nl-NL" dirty="0" smtClean="0">
                <a:solidFill>
                  <a:schemeClr val="bg1"/>
                </a:solidFill>
                <a:latin typeface="Sneakerhead BTN" pitchFamily="34" charset="0"/>
              </a:rPr>
              <a:t>15 April 2015 Van 19:30 t/m 22:00</a:t>
            </a:r>
          </a:p>
          <a:p>
            <a:r>
              <a:rPr lang="nl-NL" dirty="0" smtClean="0">
                <a:solidFill>
                  <a:schemeClr val="bg1"/>
                </a:solidFill>
                <a:latin typeface="Sneakerhead BTN" pitchFamily="34" charset="0"/>
              </a:rPr>
              <a:t>De Lindenberg Nijmegen</a:t>
            </a:r>
            <a:endParaRPr lang="nl-NL" dirty="0">
              <a:solidFill>
                <a:schemeClr val="bg1"/>
              </a:solidFill>
              <a:latin typeface="Sneakerhead BTN" pitchFamily="34" charset="0"/>
            </a:endParaRPr>
          </a:p>
        </p:txBody>
      </p:sp>
      <p:pic>
        <p:nvPicPr>
          <p:cNvPr id="9" name="Afbeelding 8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467" t="33248" r="801" b="31577"/>
          <a:stretch/>
        </p:blipFill>
        <p:spPr>
          <a:xfrm>
            <a:off x="3345632" y="585235"/>
            <a:ext cx="2880320" cy="1628800"/>
          </a:xfrm>
          <a:prstGeom prst="rect">
            <a:avLst/>
          </a:prstGeom>
        </p:spPr>
      </p:pic>
      <p:sp>
        <p:nvSpPr>
          <p:cNvPr id="10" name="Tekstvak 9"/>
          <p:cNvSpPr txBox="1"/>
          <p:nvPr/>
        </p:nvSpPr>
        <p:spPr>
          <a:xfrm>
            <a:off x="6948264" y="5163432"/>
            <a:ext cx="195063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 smtClean="0">
                <a:solidFill>
                  <a:schemeClr val="bg1"/>
                </a:solidFill>
                <a:latin typeface="Sneakerhead BTN" pitchFamily="34" charset="0"/>
              </a:rPr>
              <a:t>Adresgegevens:</a:t>
            </a:r>
          </a:p>
          <a:p>
            <a:endParaRPr lang="nl-NL" dirty="0">
              <a:solidFill>
                <a:schemeClr val="bg1"/>
              </a:solidFill>
              <a:latin typeface="Sneakerhead BTN" pitchFamily="34" charset="0"/>
            </a:endParaRPr>
          </a:p>
          <a:p>
            <a:r>
              <a:rPr lang="nl-NL" dirty="0" smtClean="0">
                <a:solidFill>
                  <a:schemeClr val="bg1"/>
                </a:solidFill>
                <a:latin typeface="Sneakerhead BTN" pitchFamily="34" charset="0"/>
              </a:rPr>
              <a:t>De Lindenberg</a:t>
            </a:r>
          </a:p>
          <a:p>
            <a:r>
              <a:rPr lang="nl-NL" dirty="0" smtClean="0">
                <a:solidFill>
                  <a:schemeClr val="bg1"/>
                </a:solidFill>
                <a:latin typeface="Sneakerhead BTN" pitchFamily="34" charset="0"/>
              </a:rPr>
              <a:t>Ridderstraat 23</a:t>
            </a:r>
          </a:p>
          <a:p>
            <a:r>
              <a:rPr lang="nl-NL" dirty="0" smtClean="0">
                <a:solidFill>
                  <a:schemeClr val="bg1"/>
                </a:solidFill>
                <a:latin typeface="Sneakerhead BTN" pitchFamily="34" charset="0"/>
              </a:rPr>
              <a:t>Nijmegen</a:t>
            </a:r>
          </a:p>
        </p:txBody>
      </p:sp>
      <p:sp>
        <p:nvSpPr>
          <p:cNvPr id="6" name="Tekstvak 5"/>
          <p:cNvSpPr txBox="1"/>
          <p:nvPr/>
        </p:nvSpPr>
        <p:spPr>
          <a:xfrm>
            <a:off x="1769547" y="1185441"/>
            <a:ext cx="63130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800" b="1" dirty="0" smtClean="0">
                <a:solidFill>
                  <a:schemeClr val="bg1"/>
                </a:solidFill>
                <a:latin typeface="Sneakerhead BTN"/>
              </a:rPr>
              <a:t>C</a:t>
            </a:r>
            <a:endParaRPr lang="nl-NL" sz="4800" b="1" dirty="0">
              <a:solidFill>
                <a:schemeClr val="bg1"/>
              </a:solidFill>
              <a:latin typeface="Sneakerhead BTN"/>
            </a:endParaRPr>
          </a:p>
        </p:txBody>
      </p:sp>
      <p:pic>
        <p:nvPicPr>
          <p:cNvPr id="11" name="Afbeelding 1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268" t="33016" b="31437"/>
          <a:stretch/>
        </p:blipFill>
        <p:spPr>
          <a:xfrm>
            <a:off x="-326869" y="5867134"/>
            <a:ext cx="1588827" cy="907951"/>
          </a:xfrm>
          <a:prstGeom prst="rect">
            <a:avLst/>
          </a:prstGeom>
        </p:spPr>
      </p:pic>
      <p:sp>
        <p:nvSpPr>
          <p:cNvPr id="7" name="Tekstvak 6"/>
          <p:cNvSpPr txBox="1"/>
          <p:nvPr/>
        </p:nvSpPr>
        <p:spPr>
          <a:xfrm>
            <a:off x="2181096" y="1216220"/>
            <a:ext cx="42596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400" b="1" dirty="0">
                <a:solidFill>
                  <a:schemeClr val="bg1"/>
                </a:solidFill>
              </a:rPr>
              <a:t>h</a:t>
            </a:r>
          </a:p>
        </p:txBody>
      </p:sp>
      <p:sp>
        <p:nvSpPr>
          <p:cNvPr id="13" name="Tekstvak 12"/>
          <p:cNvSpPr txBox="1"/>
          <p:nvPr/>
        </p:nvSpPr>
        <p:spPr>
          <a:xfrm>
            <a:off x="2480882" y="1196298"/>
            <a:ext cx="46754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400" b="1" dirty="0">
                <a:solidFill>
                  <a:schemeClr val="bg1"/>
                </a:solidFill>
                <a:latin typeface="Sneakerhead BTN"/>
              </a:rPr>
              <a:t>e</a:t>
            </a:r>
          </a:p>
        </p:txBody>
      </p:sp>
      <p:sp>
        <p:nvSpPr>
          <p:cNvPr id="14" name="Tekstvak 13"/>
          <p:cNvSpPr txBox="1"/>
          <p:nvPr/>
        </p:nvSpPr>
        <p:spPr>
          <a:xfrm>
            <a:off x="2787350" y="1196298"/>
            <a:ext cx="57606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400" b="1" dirty="0" smtClean="0">
                <a:solidFill>
                  <a:schemeClr val="bg1"/>
                </a:solidFill>
                <a:latin typeface="Sneakerhead BTN"/>
              </a:rPr>
              <a:t>c</a:t>
            </a:r>
            <a:endParaRPr lang="nl-NL" sz="4400" b="1" dirty="0">
              <a:solidFill>
                <a:schemeClr val="bg1"/>
              </a:solidFill>
              <a:latin typeface="Sneakerhead BTN"/>
            </a:endParaRPr>
          </a:p>
        </p:txBody>
      </p:sp>
      <p:sp>
        <p:nvSpPr>
          <p:cNvPr id="15" name="Tekstvak 14"/>
          <p:cNvSpPr txBox="1"/>
          <p:nvPr/>
        </p:nvSpPr>
        <p:spPr>
          <a:xfrm>
            <a:off x="3094892" y="1213822"/>
            <a:ext cx="44881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400" b="1" dirty="0" smtClean="0">
                <a:solidFill>
                  <a:schemeClr val="bg1"/>
                </a:solidFill>
                <a:latin typeface="Sneakerhead BTN"/>
              </a:rPr>
              <a:t>k</a:t>
            </a:r>
            <a:endParaRPr lang="nl-NL" sz="4400" b="1" dirty="0">
              <a:solidFill>
                <a:schemeClr val="bg1"/>
              </a:solidFill>
              <a:latin typeface="Sneakerhead BTN"/>
            </a:endParaRPr>
          </a:p>
        </p:txBody>
      </p:sp>
      <p:sp>
        <p:nvSpPr>
          <p:cNvPr id="16" name="Tekstvak 15"/>
          <p:cNvSpPr txBox="1"/>
          <p:nvPr/>
        </p:nvSpPr>
        <p:spPr>
          <a:xfrm>
            <a:off x="3436262" y="1202608"/>
            <a:ext cx="29256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400" b="1" dirty="0" smtClean="0">
                <a:solidFill>
                  <a:schemeClr val="bg1"/>
                </a:solidFill>
                <a:latin typeface="Sneakerhead BTN"/>
              </a:rPr>
              <a:t>-</a:t>
            </a:r>
            <a:endParaRPr lang="nl-NL" sz="4400" b="1" dirty="0">
              <a:solidFill>
                <a:schemeClr val="bg1"/>
              </a:solidFill>
              <a:latin typeface="Sneakerhead BTN"/>
            </a:endParaRPr>
          </a:p>
        </p:txBody>
      </p:sp>
      <p:sp>
        <p:nvSpPr>
          <p:cNvPr id="5" name="Rechthoek 4"/>
          <p:cNvSpPr/>
          <p:nvPr/>
        </p:nvSpPr>
        <p:spPr>
          <a:xfrm>
            <a:off x="2229508" y="2134597"/>
            <a:ext cx="511256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nl-NL" sz="3600" b="1" dirty="0">
                <a:solidFill>
                  <a:schemeClr val="bg1"/>
                </a:solidFill>
                <a:latin typeface="Sneakerhead BTN"/>
              </a:rPr>
              <a:t>Montessori College </a:t>
            </a:r>
            <a:endParaRPr lang="nl-NL" sz="3600" dirty="0"/>
          </a:p>
        </p:txBody>
      </p:sp>
    </p:spTree>
    <p:extLst>
      <p:ext uri="{BB962C8B-B14F-4D97-AF65-F5344CB8AC3E}">
        <p14:creationId xmlns:p14="http://schemas.microsoft.com/office/powerpoint/2010/main" val="40284439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advClick="0" advTm="12000">
        <p14:flash/>
      </p:transition>
    </mc:Choice>
    <mc:Fallback xmlns="">
      <p:transition advClick="0" advTm="1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5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25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5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25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5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"/>
                            </p:stCondLst>
                            <p:childTnLst>
                              <p:par>
                                <p:cTn id="59" presetID="2" presetClass="exit" presetSubtype="2" fill="hold" grpId="1" nodeType="afterEffect">
                                  <p:stCondLst>
                                    <p:cond delay="1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0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5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75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75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75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75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75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75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750" fill="hold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750" fill="hold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750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1" dur="750" fill="hold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750" fill="hold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7" grpId="0"/>
      <p:bldP spid="14" grpId="0"/>
      <p:bldP spid="15" grpId="0"/>
      <p:bldP spid="5" grpId="0"/>
      <p:bldP spid="5" grpId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2536" y="-51764"/>
            <a:ext cx="10657184" cy="7106404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899592" y="2636912"/>
            <a:ext cx="7772400" cy="821698"/>
          </a:xfrm>
        </p:spPr>
        <p:txBody>
          <a:bodyPr>
            <a:normAutofit/>
          </a:bodyPr>
          <a:lstStyle/>
          <a:p>
            <a:r>
              <a:rPr lang="nl-NL" b="1" dirty="0" smtClean="0">
                <a:solidFill>
                  <a:schemeClr val="bg1"/>
                </a:solidFill>
                <a:latin typeface="Sneakerhead BTN"/>
              </a:rPr>
              <a:t>Culturele </a:t>
            </a:r>
            <a:r>
              <a:rPr lang="nl-NL" b="1" dirty="0" smtClean="0">
                <a:solidFill>
                  <a:schemeClr val="bg1"/>
                </a:solidFill>
                <a:latin typeface="Sneakerhead BTN"/>
              </a:rPr>
              <a:t>Avond 2015</a:t>
            </a:r>
            <a:endParaRPr lang="nl-NL" b="1" dirty="0">
              <a:solidFill>
                <a:schemeClr val="bg1"/>
              </a:solidFill>
              <a:latin typeface="Sneakerhead BTN"/>
            </a:endParaRPr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401416" y="3430007"/>
            <a:ext cx="6768752" cy="1752600"/>
          </a:xfrm>
        </p:spPr>
        <p:txBody>
          <a:bodyPr/>
          <a:lstStyle/>
          <a:p>
            <a:r>
              <a:rPr lang="nl-NL" dirty="0" smtClean="0">
                <a:solidFill>
                  <a:schemeClr val="bg1"/>
                </a:solidFill>
                <a:latin typeface="Sneakerhead BTN" pitchFamily="34" charset="0"/>
              </a:rPr>
              <a:t>Kaarten te koop bij de receptie</a:t>
            </a:r>
          </a:p>
          <a:p>
            <a:r>
              <a:rPr lang="nl-NL" dirty="0" smtClean="0">
                <a:solidFill>
                  <a:schemeClr val="bg1"/>
                </a:solidFill>
                <a:latin typeface="Sneakerhead BTN" pitchFamily="34" charset="0"/>
              </a:rPr>
              <a:t>15 April 2015 Van 19:30 t/m 22:00</a:t>
            </a:r>
          </a:p>
          <a:p>
            <a:r>
              <a:rPr lang="nl-NL" dirty="0" smtClean="0">
                <a:solidFill>
                  <a:schemeClr val="bg1"/>
                </a:solidFill>
                <a:latin typeface="Sneakerhead BTN" pitchFamily="34" charset="0"/>
              </a:rPr>
              <a:t>De Lindenberg Nijmegen</a:t>
            </a:r>
            <a:endParaRPr lang="nl-NL" dirty="0">
              <a:solidFill>
                <a:schemeClr val="bg1"/>
              </a:solidFill>
              <a:latin typeface="Sneakerhead BTN" pitchFamily="34" charset="0"/>
            </a:endParaRPr>
          </a:p>
        </p:txBody>
      </p:sp>
      <p:pic>
        <p:nvPicPr>
          <p:cNvPr id="9" name="Afbeelding 8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467" t="33248" r="801" b="31577"/>
          <a:stretch/>
        </p:blipFill>
        <p:spPr>
          <a:xfrm>
            <a:off x="3345632" y="585235"/>
            <a:ext cx="2880320" cy="1628800"/>
          </a:xfrm>
          <a:prstGeom prst="rect">
            <a:avLst/>
          </a:prstGeom>
        </p:spPr>
      </p:pic>
      <p:sp>
        <p:nvSpPr>
          <p:cNvPr id="10" name="Tekstvak 9"/>
          <p:cNvSpPr txBox="1"/>
          <p:nvPr/>
        </p:nvSpPr>
        <p:spPr>
          <a:xfrm>
            <a:off x="6948264" y="5163432"/>
            <a:ext cx="195063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 smtClean="0">
                <a:solidFill>
                  <a:schemeClr val="bg1"/>
                </a:solidFill>
                <a:latin typeface="Sneakerhead BTN" pitchFamily="34" charset="0"/>
              </a:rPr>
              <a:t>Adresgegevens:</a:t>
            </a:r>
          </a:p>
          <a:p>
            <a:endParaRPr lang="nl-NL" dirty="0">
              <a:solidFill>
                <a:schemeClr val="bg1"/>
              </a:solidFill>
              <a:latin typeface="Sneakerhead BTN" pitchFamily="34" charset="0"/>
            </a:endParaRPr>
          </a:p>
          <a:p>
            <a:r>
              <a:rPr lang="nl-NL" dirty="0" smtClean="0">
                <a:solidFill>
                  <a:schemeClr val="bg1"/>
                </a:solidFill>
                <a:latin typeface="Sneakerhead BTN" pitchFamily="34" charset="0"/>
              </a:rPr>
              <a:t>De Lindenberg</a:t>
            </a:r>
          </a:p>
          <a:p>
            <a:r>
              <a:rPr lang="nl-NL" dirty="0" smtClean="0">
                <a:solidFill>
                  <a:schemeClr val="bg1"/>
                </a:solidFill>
                <a:latin typeface="Sneakerhead BTN" pitchFamily="34" charset="0"/>
              </a:rPr>
              <a:t>Ridderstraat 23</a:t>
            </a:r>
          </a:p>
          <a:p>
            <a:r>
              <a:rPr lang="nl-NL" dirty="0" smtClean="0">
                <a:solidFill>
                  <a:schemeClr val="bg1"/>
                </a:solidFill>
                <a:latin typeface="Sneakerhead BTN" pitchFamily="34" charset="0"/>
              </a:rPr>
              <a:t>Nijmegen</a:t>
            </a:r>
          </a:p>
        </p:txBody>
      </p:sp>
      <p:sp>
        <p:nvSpPr>
          <p:cNvPr id="6" name="Tekstvak 5"/>
          <p:cNvSpPr txBox="1"/>
          <p:nvPr/>
        </p:nvSpPr>
        <p:spPr>
          <a:xfrm>
            <a:off x="1769547" y="1185441"/>
            <a:ext cx="63130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800" b="1" dirty="0" smtClean="0">
                <a:solidFill>
                  <a:schemeClr val="bg1"/>
                </a:solidFill>
                <a:latin typeface="Sneakerhead BTN"/>
              </a:rPr>
              <a:t>C</a:t>
            </a:r>
            <a:endParaRPr lang="nl-NL" sz="4800" b="1" dirty="0">
              <a:solidFill>
                <a:schemeClr val="bg1"/>
              </a:solidFill>
              <a:latin typeface="Sneakerhead BTN"/>
            </a:endParaRPr>
          </a:p>
        </p:txBody>
      </p:sp>
      <p:pic>
        <p:nvPicPr>
          <p:cNvPr id="11" name="Afbeelding 1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268" t="33016" b="31437"/>
          <a:stretch/>
        </p:blipFill>
        <p:spPr>
          <a:xfrm>
            <a:off x="-326869" y="5867134"/>
            <a:ext cx="1588827" cy="907951"/>
          </a:xfrm>
          <a:prstGeom prst="rect">
            <a:avLst/>
          </a:prstGeom>
        </p:spPr>
      </p:pic>
      <p:sp>
        <p:nvSpPr>
          <p:cNvPr id="7" name="Tekstvak 6"/>
          <p:cNvSpPr txBox="1"/>
          <p:nvPr/>
        </p:nvSpPr>
        <p:spPr>
          <a:xfrm>
            <a:off x="2181096" y="1216220"/>
            <a:ext cx="42596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400" b="1" dirty="0">
                <a:solidFill>
                  <a:schemeClr val="bg1"/>
                </a:solidFill>
              </a:rPr>
              <a:t>h</a:t>
            </a:r>
          </a:p>
        </p:txBody>
      </p:sp>
      <p:sp>
        <p:nvSpPr>
          <p:cNvPr id="13" name="Tekstvak 12"/>
          <p:cNvSpPr txBox="1"/>
          <p:nvPr/>
        </p:nvSpPr>
        <p:spPr>
          <a:xfrm>
            <a:off x="2480882" y="1196298"/>
            <a:ext cx="46754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400" b="1" dirty="0">
                <a:solidFill>
                  <a:schemeClr val="bg1"/>
                </a:solidFill>
                <a:latin typeface="Sneakerhead BTN"/>
              </a:rPr>
              <a:t>e</a:t>
            </a:r>
          </a:p>
        </p:txBody>
      </p:sp>
      <p:sp>
        <p:nvSpPr>
          <p:cNvPr id="14" name="Tekstvak 13"/>
          <p:cNvSpPr txBox="1"/>
          <p:nvPr/>
        </p:nvSpPr>
        <p:spPr>
          <a:xfrm>
            <a:off x="2787350" y="1196298"/>
            <a:ext cx="57606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400" b="1" dirty="0" smtClean="0">
                <a:solidFill>
                  <a:schemeClr val="bg1"/>
                </a:solidFill>
                <a:latin typeface="Sneakerhead BTN"/>
              </a:rPr>
              <a:t>c</a:t>
            </a:r>
            <a:endParaRPr lang="nl-NL" sz="4400" b="1" dirty="0">
              <a:solidFill>
                <a:schemeClr val="bg1"/>
              </a:solidFill>
              <a:latin typeface="Sneakerhead BTN"/>
            </a:endParaRPr>
          </a:p>
        </p:txBody>
      </p:sp>
      <p:sp>
        <p:nvSpPr>
          <p:cNvPr id="15" name="Tekstvak 14"/>
          <p:cNvSpPr txBox="1"/>
          <p:nvPr/>
        </p:nvSpPr>
        <p:spPr>
          <a:xfrm>
            <a:off x="3094892" y="1213822"/>
            <a:ext cx="44881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400" b="1" dirty="0" smtClean="0">
                <a:solidFill>
                  <a:schemeClr val="bg1"/>
                </a:solidFill>
                <a:latin typeface="Sneakerhead BTN"/>
              </a:rPr>
              <a:t>k</a:t>
            </a:r>
            <a:endParaRPr lang="nl-NL" sz="4400" b="1" dirty="0">
              <a:solidFill>
                <a:schemeClr val="bg1"/>
              </a:solidFill>
              <a:latin typeface="Sneakerhead BTN"/>
            </a:endParaRPr>
          </a:p>
        </p:txBody>
      </p:sp>
      <p:sp>
        <p:nvSpPr>
          <p:cNvPr id="16" name="Tekstvak 15"/>
          <p:cNvSpPr txBox="1"/>
          <p:nvPr/>
        </p:nvSpPr>
        <p:spPr>
          <a:xfrm>
            <a:off x="3436262" y="1202608"/>
            <a:ext cx="29256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400" b="1" dirty="0" smtClean="0">
                <a:solidFill>
                  <a:schemeClr val="bg1"/>
                </a:solidFill>
                <a:latin typeface="Sneakerhead BTN"/>
              </a:rPr>
              <a:t>-</a:t>
            </a:r>
            <a:endParaRPr lang="nl-NL" sz="4400" b="1" dirty="0">
              <a:solidFill>
                <a:schemeClr val="bg1"/>
              </a:solidFill>
              <a:latin typeface="Sneakerhead BTN"/>
            </a:endParaRPr>
          </a:p>
        </p:txBody>
      </p:sp>
      <p:sp>
        <p:nvSpPr>
          <p:cNvPr id="5" name="Rechthoek 4"/>
          <p:cNvSpPr/>
          <p:nvPr/>
        </p:nvSpPr>
        <p:spPr>
          <a:xfrm>
            <a:off x="2229508" y="2134597"/>
            <a:ext cx="511256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nl-NL" sz="3600" b="1" dirty="0">
                <a:solidFill>
                  <a:schemeClr val="bg1"/>
                </a:solidFill>
                <a:latin typeface="Sneakerhead BTN"/>
              </a:rPr>
              <a:t>Montessori College </a:t>
            </a:r>
            <a:endParaRPr lang="nl-NL" sz="3600" dirty="0"/>
          </a:p>
        </p:txBody>
      </p:sp>
    </p:spTree>
    <p:extLst>
      <p:ext uri="{BB962C8B-B14F-4D97-AF65-F5344CB8AC3E}">
        <p14:creationId xmlns:p14="http://schemas.microsoft.com/office/powerpoint/2010/main" val="40284439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advClick="0" advTm="12000">
        <p14:flash/>
      </p:transition>
    </mc:Choice>
    <mc:Fallback xmlns="">
      <p:transition advClick="0" advTm="1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5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25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5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25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5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"/>
                            </p:stCondLst>
                            <p:childTnLst>
                              <p:par>
                                <p:cTn id="59" presetID="2" presetClass="exit" presetSubtype="2" fill="hold" grpId="1" nodeType="afterEffect">
                                  <p:stCondLst>
                                    <p:cond delay="1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0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5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75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75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75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75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75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75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750" fill="hold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750" fill="hold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750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1" dur="750" fill="hold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750" fill="hold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7" grpId="0"/>
      <p:bldP spid="14" grpId="0"/>
      <p:bldP spid="15" grpId="0"/>
      <p:bldP spid="5" grpId="0"/>
      <p:bldP spid="5" grpId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2536" y="-51764"/>
            <a:ext cx="10657184" cy="7106404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899592" y="2636912"/>
            <a:ext cx="7772400" cy="821698"/>
          </a:xfrm>
        </p:spPr>
        <p:txBody>
          <a:bodyPr>
            <a:normAutofit/>
          </a:bodyPr>
          <a:lstStyle/>
          <a:p>
            <a:r>
              <a:rPr lang="nl-NL" b="1" dirty="0" smtClean="0">
                <a:solidFill>
                  <a:schemeClr val="bg1"/>
                </a:solidFill>
                <a:latin typeface="Sneakerhead BTN"/>
              </a:rPr>
              <a:t>Culturele </a:t>
            </a:r>
            <a:r>
              <a:rPr lang="nl-NL" b="1" dirty="0" smtClean="0">
                <a:solidFill>
                  <a:schemeClr val="bg1"/>
                </a:solidFill>
                <a:latin typeface="Sneakerhead BTN"/>
              </a:rPr>
              <a:t>Avond 2015</a:t>
            </a:r>
            <a:endParaRPr lang="nl-NL" b="1" dirty="0">
              <a:solidFill>
                <a:schemeClr val="bg1"/>
              </a:solidFill>
              <a:latin typeface="Sneakerhead BTN"/>
            </a:endParaRPr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401416" y="3430007"/>
            <a:ext cx="6768752" cy="1752600"/>
          </a:xfrm>
        </p:spPr>
        <p:txBody>
          <a:bodyPr/>
          <a:lstStyle/>
          <a:p>
            <a:r>
              <a:rPr lang="nl-NL" dirty="0" smtClean="0">
                <a:solidFill>
                  <a:schemeClr val="bg1"/>
                </a:solidFill>
                <a:latin typeface="Sneakerhead BTN" pitchFamily="34" charset="0"/>
              </a:rPr>
              <a:t>Kaarten te koop bij de receptie</a:t>
            </a:r>
          </a:p>
          <a:p>
            <a:r>
              <a:rPr lang="nl-NL" dirty="0" smtClean="0">
                <a:solidFill>
                  <a:schemeClr val="bg1"/>
                </a:solidFill>
                <a:latin typeface="Sneakerhead BTN" pitchFamily="34" charset="0"/>
              </a:rPr>
              <a:t>15 April 2015 Van 19:30 t/m 22:00</a:t>
            </a:r>
          </a:p>
          <a:p>
            <a:r>
              <a:rPr lang="nl-NL" dirty="0" smtClean="0">
                <a:solidFill>
                  <a:schemeClr val="bg1"/>
                </a:solidFill>
                <a:latin typeface="Sneakerhead BTN" pitchFamily="34" charset="0"/>
              </a:rPr>
              <a:t>De Lindenberg Nijmegen</a:t>
            </a:r>
            <a:endParaRPr lang="nl-NL" dirty="0">
              <a:solidFill>
                <a:schemeClr val="bg1"/>
              </a:solidFill>
              <a:latin typeface="Sneakerhead BTN" pitchFamily="34" charset="0"/>
            </a:endParaRPr>
          </a:p>
        </p:txBody>
      </p:sp>
      <p:pic>
        <p:nvPicPr>
          <p:cNvPr id="9" name="Afbeelding 8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467" t="33248" r="801" b="31577"/>
          <a:stretch/>
        </p:blipFill>
        <p:spPr>
          <a:xfrm>
            <a:off x="3345632" y="585235"/>
            <a:ext cx="2880320" cy="1628800"/>
          </a:xfrm>
          <a:prstGeom prst="rect">
            <a:avLst/>
          </a:prstGeom>
        </p:spPr>
      </p:pic>
      <p:sp>
        <p:nvSpPr>
          <p:cNvPr id="10" name="Tekstvak 9"/>
          <p:cNvSpPr txBox="1"/>
          <p:nvPr/>
        </p:nvSpPr>
        <p:spPr>
          <a:xfrm>
            <a:off x="6948264" y="5163432"/>
            <a:ext cx="195063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 smtClean="0">
                <a:solidFill>
                  <a:schemeClr val="bg1"/>
                </a:solidFill>
                <a:latin typeface="Sneakerhead BTN" pitchFamily="34" charset="0"/>
              </a:rPr>
              <a:t>Adresgegevens:</a:t>
            </a:r>
          </a:p>
          <a:p>
            <a:endParaRPr lang="nl-NL" dirty="0">
              <a:solidFill>
                <a:schemeClr val="bg1"/>
              </a:solidFill>
              <a:latin typeface="Sneakerhead BTN" pitchFamily="34" charset="0"/>
            </a:endParaRPr>
          </a:p>
          <a:p>
            <a:r>
              <a:rPr lang="nl-NL" dirty="0" smtClean="0">
                <a:solidFill>
                  <a:schemeClr val="bg1"/>
                </a:solidFill>
                <a:latin typeface="Sneakerhead BTN" pitchFamily="34" charset="0"/>
              </a:rPr>
              <a:t>De Lindenberg</a:t>
            </a:r>
          </a:p>
          <a:p>
            <a:r>
              <a:rPr lang="nl-NL" dirty="0" smtClean="0">
                <a:solidFill>
                  <a:schemeClr val="bg1"/>
                </a:solidFill>
                <a:latin typeface="Sneakerhead BTN" pitchFamily="34" charset="0"/>
              </a:rPr>
              <a:t>Ridderstraat 23</a:t>
            </a:r>
          </a:p>
          <a:p>
            <a:r>
              <a:rPr lang="nl-NL" dirty="0" smtClean="0">
                <a:solidFill>
                  <a:schemeClr val="bg1"/>
                </a:solidFill>
                <a:latin typeface="Sneakerhead BTN" pitchFamily="34" charset="0"/>
              </a:rPr>
              <a:t>Nijmegen</a:t>
            </a:r>
          </a:p>
        </p:txBody>
      </p:sp>
      <p:sp>
        <p:nvSpPr>
          <p:cNvPr id="6" name="Tekstvak 5"/>
          <p:cNvSpPr txBox="1"/>
          <p:nvPr/>
        </p:nvSpPr>
        <p:spPr>
          <a:xfrm>
            <a:off x="1769547" y="1185441"/>
            <a:ext cx="63130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800" b="1" dirty="0" smtClean="0">
                <a:solidFill>
                  <a:schemeClr val="bg1"/>
                </a:solidFill>
                <a:latin typeface="Sneakerhead BTN"/>
              </a:rPr>
              <a:t>C</a:t>
            </a:r>
            <a:endParaRPr lang="nl-NL" sz="4800" b="1" dirty="0">
              <a:solidFill>
                <a:schemeClr val="bg1"/>
              </a:solidFill>
              <a:latin typeface="Sneakerhead BTN"/>
            </a:endParaRPr>
          </a:p>
        </p:txBody>
      </p:sp>
      <p:pic>
        <p:nvPicPr>
          <p:cNvPr id="11" name="Afbeelding 1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268" t="33016" b="31437"/>
          <a:stretch/>
        </p:blipFill>
        <p:spPr>
          <a:xfrm>
            <a:off x="-326869" y="5867134"/>
            <a:ext cx="1588827" cy="907951"/>
          </a:xfrm>
          <a:prstGeom prst="rect">
            <a:avLst/>
          </a:prstGeom>
        </p:spPr>
      </p:pic>
      <p:sp>
        <p:nvSpPr>
          <p:cNvPr id="7" name="Tekstvak 6"/>
          <p:cNvSpPr txBox="1"/>
          <p:nvPr/>
        </p:nvSpPr>
        <p:spPr>
          <a:xfrm>
            <a:off x="2181096" y="1216220"/>
            <a:ext cx="42596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400" b="1" dirty="0">
                <a:solidFill>
                  <a:schemeClr val="bg1"/>
                </a:solidFill>
              </a:rPr>
              <a:t>h</a:t>
            </a:r>
          </a:p>
        </p:txBody>
      </p:sp>
      <p:sp>
        <p:nvSpPr>
          <p:cNvPr id="13" name="Tekstvak 12"/>
          <p:cNvSpPr txBox="1"/>
          <p:nvPr/>
        </p:nvSpPr>
        <p:spPr>
          <a:xfrm>
            <a:off x="2480882" y="1196298"/>
            <a:ext cx="46754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400" b="1" dirty="0">
                <a:solidFill>
                  <a:schemeClr val="bg1"/>
                </a:solidFill>
                <a:latin typeface="Sneakerhead BTN"/>
              </a:rPr>
              <a:t>e</a:t>
            </a:r>
          </a:p>
        </p:txBody>
      </p:sp>
      <p:sp>
        <p:nvSpPr>
          <p:cNvPr id="14" name="Tekstvak 13"/>
          <p:cNvSpPr txBox="1"/>
          <p:nvPr/>
        </p:nvSpPr>
        <p:spPr>
          <a:xfrm>
            <a:off x="2787350" y="1196298"/>
            <a:ext cx="57606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400" b="1" dirty="0" smtClean="0">
                <a:solidFill>
                  <a:schemeClr val="bg1"/>
                </a:solidFill>
                <a:latin typeface="Sneakerhead BTN"/>
              </a:rPr>
              <a:t>c</a:t>
            </a:r>
            <a:endParaRPr lang="nl-NL" sz="4400" b="1" dirty="0">
              <a:solidFill>
                <a:schemeClr val="bg1"/>
              </a:solidFill>
              <a:latin typeface="Sneakerhead BTN"/>
            </a:endParaRPr>
          </a:p>
        </p:txBody>
      </p:sp>
      <p:sp>
        <p:nvSpPr>
          <p:cNvPr id="15" name="Tekstvak 14"/>
          <p:cNvSpPr txBox="1"/>
          <p:nvPr/>
        </p:nvSpPr>
        <p:spPr>
          <a:xfrm>
            <a:off x="3094892" y="1213822"/>
            <a:ext cx="44881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400" b="1" dirty="0" smtClean="0">
                <a:solidFill>
                  <a:schemeClr val="bg1"/>
                </a:solidFill>
                <a:latin typeface="Sneakerhead BTN"/>
              </a:rPr>
              <a:t>k</a:t>
            </a:r>
            <a:endParaRPr lang="nl-NL" sz="4400" b="1" dirty="0">
              <a:solidFill>
                <a:schemeClr val="bg1"/>
              </a:solidFill>
              <a:latin typeface="Sneakerhead BTN"/>
            </a:endParaRPr>
          </a:p>
        </p:txBody>
      </p:sp>
      <p:sp>
        <p:nvSpPr>
          <p:cNvPr id="16" name="Tekstvak 15"/>
          <p:cNvSpPr txBox="1"/>
          <p:nvPr/>
        </p:nvSpPr>
        <p:spPr>
          <a:xfrm>
            <a:off x="3436262" y="1202608"/>
            <a:ext cx="29256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400" b="1" dirty="0" smtClean="0">
                <a:solidFill>
                  <a:schemeClr val="bg1"/>
                </a:solidFill>
                <a:latin typeface="Sneakerhead BTN"/>
              </a:rPr>
              <a:t>-</a:t>
            </a:r>
            <a:endParaRPr lang="nl-NL" sz="4400" b="1" dirty="0">
              <a:solidFill>
                <a:schemeClr val="bg1"/>
              </a:solidFill>
              <a:latin typeface="Sneakerhead BTN"/>
            </a:endParaRPr>
          </a:p>
        </p:txBody>
      </p:sp>
      <p:sp>
        <p:nvSpPr>
          <p:cNvPr id="5" name="Rechthoek 4"/>
          <p:cNvSpPr/>
          <p:nvPr/>
        </p:nvSpPr>
        <p:spPr>
          <a:xfrm>
            <a:off x="2229508" y="2134597"/>
            <a:ext cx="511256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nl-NL" sz="3600" b="1" dirty="0">
                <a:solidFill>
                  <a:schemeClr val="bg1"/>
                </a:solidFill>
                <a:latin typeface="Sneakerhead BTN"/>
              </a:rPr>
              <a:t>Montessori College </a:t>
            </a:r>
            <a:endParaRPr lang="nl-NL" sz="3600" dirty="0"/>
          </a:p>
        </p:txBody>
      </p:sp>
    </p:spTree>
    <p:extLst>
      <p:ext uri="{BB962C8B-B14F-4D97-AF65-F5344CB8AC3E}">
        <p14:creationId xmlns:p14="http://schemas.microsoft.com/office/powerpoint/2010/main" val="40284439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advClick="0" advTm="12000">
        <p14:flash/>
      </p:transition>
    </mc:Choice>
    <mc:Fallback xmlns="">
      <p:transition advClick="0" advTm="1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5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25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5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25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5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"/>
                            </p:stCondLst>
                            <p:childTnLst>
                              <p:par>
                                <p:cTn id="59" presetID="2" presetClass="exit" presetSubtype="2" fill="hold" grpId="1" nodeType="afterEffect">
                                  <p:stCondLst>
                                    <p:cond delay="1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0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5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75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75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75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75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75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75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750" fill="hold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750" fill="hold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750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1" dur="750" fill="hold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750" fill="hold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7" grpId="0"/>
      <p:bldP spid="14" grpId="0"/>
      <p:bldP spid="15" grpId="0"/>
      <p:bldP spid="5" grpId="0"/>
      <p:bldP spid="5" grpId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2536" y="-51764"/>
            <a:ext cx="10657184" cy="7106404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899592" y="2636912"/>
            <a:ext cx="7772400" cy="821698"/>
          </a:xfrm>
        </p:spPr>
        <p:txBody>
          <a:bodyPr>
            <a:normAutofit/>
          </a:bodyPr>
          <a:lstStyle/>
          <a:p>
            <a:r>
              <a:rPr lang="nl-NL" b="1" dirty="0" smtClean="0">
                <a:solidFill>
                  <a:schemeClr val="bg1"/>
                </a:solidFill>
                <a:latin typeface="Sneakerhead BTN"/>
              </a:rPr>
              <a:t>Culturele </a:t>
            </a:r>
            <a:r>
              <a:rPr lang="nl-NL" b="1" dirty="0" smtClean="0">
                <a:solidFill>
                  <a:schemeClr val="bg1"/>
                </a:solidFill>
                <a:latin typeface="Sneakerhead BTN"/>
              </a:rPr>
              <a:t>Avond 2015</a:t>
            </a:r>
            <a:endParaRPr lang="nl-NL" b="1" dirty="0">
              <a:solidFill>
                <a:schemeClr val="bg1"/>
              </a:solidFill>
              <a:latin typeface="Sneakerhead BTN"/>
            </a:endParaRPr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401416" y="3430007"/>
            <a:ext cx="6768752" cy="1752600"/>
          </a:xfrm>
        </p:spPr>
        <p:txBody>
          <a:bodyPr/>
          <a:lstStyle/>
          <a:p>
            <a:r>
              <a:rPr lang="nl-NL" dirty="0" smtClean="0">
                <a:solidFill>
                  <a:schemeClr val="bg1"/>
                </a:solidFill>
                <a:latin typeface="Sneakerhead BTN" pitchFamily="34" charset="0"/>
              </a:rPr>
              <a:t>Kaarten te koop bij de receptie</a:t>
            </a:r>
          </a:p>
          <a:p>
            <a:r>
              <a:rPr lang="nl-NL" dirty="0" smtClean="0">
                <a:solidFill>
                  <a:schemeClr val="bg1"/>
                </a:solidFill>
                <a:latin typeface="Sneakerhead BTN" pitchFamily="34" charset="0"/>
              </a:rPr>
              <a:t>15 April 2015 Van 19:30 t/m 22:00</a:t>
            </a:r>
          </a:p>
          <a:p>
            <a:r>
              <a:rPr lang="nl-NL" dirty="0" smtClean="0">
                <a:solidFill>
                  <a:schemeClr val="bg1"/>
                </a:solidFill>
                <a:latin typeface="Sneakerhead BTN" pitchFamily="34" charset="0"/>
              </a:rPr>
              <a:t>De Lindenberg Nijmegen</a:t>
            </a:r>
            <a:endParaRPr lang="nl-NL" dirty="0">
              <a:solidFill>
                <a:schemeClr val="bg1"/>
              </a:solidFill>
              <a:latin typeface="Sneakerhead BTN" pitchFamily="34" charset="0"/>
            </a:endParaRPr>
          </a:p>
        </p:txBody>
      </p:sp>
      <p:pic>
        <p:nvPicPr>
          <p:cNvPr id="9" name="Afbeelding 8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467" t="33248" r="801" b="31577"/>
          <a:stretch/>
        </p:blipFill>
        <p:spPr>
          <a:xfrm>
            <a:off x="3345632" y="585235"/>
            <a:ext cx="2880320" cy="1628800"/>
          </a:xfrm>
          <a:prstGeom prst="rect">
            <a:avLst/>
          </a:prstGeom>
        </p:spPr>
      </p:pic>
      <p:sp>
        <p:nvSpPr>
          <p:cNvPr id="10" name="Tekstvak 9"/>
          <p:cNvSpPr txBox="1"/>
          <p:nvPr/>
        </p:nvSpPr>
        <p:spPr>
          <a:xfrm>
            <a:off x="6948264" y="5163432"/>
            <a:ext cx="195063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 smtClean="0">
                <a:solidFill>
                  <a:schemeClr val="bg1"/>
                </a:solidFill>
                <a:latin typeface="Sneakerhead BTN" pitchFamily="34" charset="0"/>
              </a:rPr>
              <a:t>Adresgegevens:</a:t>
            </a:r>
          </a:p>
          <a:p>
            <a:endParaRPr lang="nl-NL" dirty="0">
              <a:solidFill>
                <a:schemeClr val="bg1"/>
              </a:solidFill>
              <a:latin typeface="Sneakerhead BTN" pitchFamily="34" charset="0"/>
            </a:endParaRPr>
          </a:p>
          <a:p>
            <a:r>
              <a:rPr lang="nl-NL" dirty="0" smtClean="0">
                <a:solidFill>
                  <a:schemeClr val="bg1"/>
                </a:solidFill>
                <a:latin typeface="Sneakerhead BTN" pitchFamily="34" charset="0"/>
              </a:rPr>
              <a:t>De Lindenberg</a:t>
            </a:r>
          </a:p>
          <a:p>
            <a:r>
              <a:rPr lang="nl-NL" dirty="0" smtClean="0">
                <a:solidFill>
                  <a:schemeClr val="bg1"/>
                </a:solidFill>
                <a:latin typeface="Sneakerhead BTN" pitchFamily="34" charset="0"/>
              </a:rPr>
              <a:t>Ridderstraat 23</a:t>
            </a:r>
          </a:p>
          <a:p>
            <a:r>
              <a:rPr lang="nl-NL" dirty="0" smtClean="0">
                <a:solidFill>
                  <a:schemeClr val="bg1"/>
                </a:solidFill>
                <a:latin typeface="Sneakerhead BTN" pitchFamily="34" charset="0"/>
              </a:rPr>
              <a:t>Nijmegen</a:t>
            </a:r>
          </a:p>
        </p:txBody>
      </p:sp>
      <p:sp>
        <p:nvSpPr>
          <p:cNvPr id="6" name="Tekstvak 5"/>
          <p:cNvSpPr txBox="1"/>
          <p:nvPr/>
        </p:nvSpPr>
        <p:spPr>
          <a:xfrm>
            <a:off x="1769547" y="1185441"/>
            <a:ext cx="63130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800" b="1" dirty="0" smtClean="0">
                <a:solidFill>
                  <a:schemeClr val="bg1"/>
                </a:solidFill>
                <a:latin typeface="Sneakerhead BTN"/>
              </a:rPr>
              <a:t>C</a:t>
            </a:r>
            <a:endParaRPr lang="nl-NL" sz="4800" b="1" dirty="0">
              <a:solidFill>
                <a:schemeClr val="bg1"/>
              </a:solidFill>
              <a:latin typeface="Sneakerhead BTN"/>
            </a:endParaRPr>
          </a:p>
        </p:txBody>
      </p:sp>
      <p:pic>
        <p:nvPicPr>
          <p:cNvPr id="11" name="Afbeelding 1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268" t="33016" b="31437"/>
          <a:stretch/>
        </p:blipFill>
        <p:spPr>
          <a:xfrm>
            <a:off x="-326869" y="5867134"/>
            <a:ext cx="1588827" cy="907951"/>
          </a:xfrm>
          <a:prstGeom prst="rect">
            <a:avLst/>
          </a:prstGeom>
        </p:spPr>
      </p:pic>
      <p:sp>
        <p:nvSpPr>
          <p:cNvPr id="7" name="Tekstvak 6"/>
          <p:cNvSpPr txBox="1"/>
          <p:nvPr/>
        </p:nvSpPr>
        <p:spPr>
          <a:xfrm>
            <a:off x="2181096" y="1216220"/>
            <a:ext cx="42596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400" b="1" dirty="0">
                <a:solidFill>
                  <a:schemeClr val="bg1"/>
                </a:solidFill>
              </a:rPr>
              <a:t>h</a:t>
            </a:r>
          </a:p>
        </p:txBody>
      </p:sp>
      <p:sp>
        <p:nvSpPr>
          <p:cNvPr id="13" name="Tekstvak 12"/>
          <p:cNvSpPr txBox="1"/>
          <p:nvPr/>
        </p:nvSpPr>
        <p:spPr>
          <a:xfrm>
            <a:off x="2480882" y="1196298"/>
            <a:ext cx="46754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400" b="1" dirty="0">
                <a:solidFill>
                  <a:schemeClr val="bg1"/>
                </a:solidFill>
                <a:latin typeface="Sneakerhead BTN"/>
              </a:rPr>
              <a:t>e</a:t>
            </a:r>
          </a:p>
        </p:txBody>
      </p:sp>
      <p:sp>
        <p:nvSpPr>
          <p:cNvPr id="14" name="Tekstvak 13"/>
          <p:cNvSpPr txBox="1"/>
          <p:nvPr/>
        </p:nvSpPr>
        <p:spPr>
          <a:xfrm>
            <a:off x="2787350" y="1196298"/>
            <a:ext cx="57606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400" b="1" dirty="0" smtClean="0">
                <a:solidFill>
                  <a:schemeClr val="bg1"/>
                </a:solidFill>
                <a:latin typeface="Sneakerhead BTN"/>
              </a:rPr>
              <a:t>c</a:t>
            </a:r>
            <a:endParaRPr lang="nl-NL" sz="4400" b="1" dirty="0">
              <a:solidFill>
                <a:schemeClr val="bg1"/>
              </a:solidFill>
              <a:latin typeface="Sneakerhead BTN"/>
            </a:endParaRPr>
          </a:p>
        </p:txBody>
      </p:sp>
      <p:sp>
        <p:nvSpPr>
          <p:cNvPr id="15" name="Tekstvak 14"/>
          <p:cNvSpPr txBox="1"/>
          <p:nvPr/>
        </p:nvSpPr>
        <p:spPr>
          <a:xfrm>
            <a:off x="3094892" y="1213822"/>
            <a:ext cx="44881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400" b="1" dirty="0" smtClean="0">
                <a:solidFill>
                  <a:schemeClr val="bg1"/>
                </a:solidFill>
                <a:latin typeface="Sneakerhead BTN"/>
              </a:rPr>
              <a:t>k</a:t>
            </a:r>
            <a:endParaRPr lang="nl-NL" sz="4400" b="1" dirty="0">
              <a:solidFill>
                <a:schemeClr val="bg1"/>
              </a:solidFill>
              <a:latin typeface="Sneakerhead BTN"/>
            </a:endParaRPr>
          </a:p>
        </p:txBody>
      </p:sp>
      <p:sp>
        <p:nvSpPr>
          <p:cNvPr id="16" name="Tekstvak 15"/>
          <p:cNvSpPr txBox="1"/>
          <p:nvPr/>
        </p:nvSpPr>
        <p:spPr>
          <a:xfrm>
            <a:off x="3436262" y="1202608"/>
            <a:ext cx="29256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400" b="1" dirty="0" smtClean="0">
                <a:solidFill>
                  <a:schemeClr val="bg1"/>
                </a:solidFill>
                <a:latin typeface="Sneakerhead BTN"/>
              </a:rPr>
              <a:t>-</a:t>
            </a:r>
            <a:endParaRPr lang="nl-NL" sz="4400" b="1" dirty="0">
              <a:solidFill>
                <a:schemeClr val="bg1"/>
              </a:solidFill>
              <a:latin typeface="Sneakerhead BTN"/>
            </a:endParaRPr>
          </a:p>
        </p:txBody>
      </p:sp>
      <p:sp>
        <p:nvSpPr>
          <p:cNvPr id="5" name="Rechthoek 4"/>
          <p:cNvSpPr/>
          <p:nvPr/>
        </p:nvSpPr>
        <p:spPr>
          <a:xfrm>
            <a:off x="2229508" y="2134597"/>
            <a:ext cx="511256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nl-NL" sz="3600" b="1" dirty="0">
                <a:solidFill>
                  <a:schemeClr val="bg1"/>
                </a:solidFill>
                <a:latin typeface="Sneakerhead BTN"/>
              </a:rPr>
              <a:t>Montessori College </a:t>
            </a:r>
            <a:endParaRPr lang="nl-NL" sz="3600" dirty="0"/>
          </a:p>
        </p:txBody>
      </p:sp>
    </p:spTree>
    <p:extLst>
      <p:ext uri="{BB962C8B-B14F-4D97-AF65-F5344CB8AC3E}">
        <p14:creationId xmlns:p14="http://schemas.microsoft.com/office/powerpoint/2010/main" val="40284439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advClick="0" advTm="12000">
        <p14:flash/>
      </p:transition>
    </mc:Choice>
    <mc:Fallback xmlns="">
      <p:transition advClick="0" advTm="1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5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25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5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25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5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"/>
                            </p:stCondLst>
                            <p:childTnLst>
                              <p:par>
                                <p:cTn id="59" presetID="2" presetClass="exit" presetSubtype="2" fill="hold" grpId="1" nodeType="afterEffect">
                                  <p:stCondLst>
                                    <p:cond delay="1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0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5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75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75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75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75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75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75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750" fill="hold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750" fill="hold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750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1" dur="750" fill="hold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750" fill="hold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7" grpId="0"/>
      <p:bldP spid="14" grpId="0"/>
      <p:bldP spid="15" grpId="0"/>
      <p:bldP spid="5" grpId="0"/>
      <p:bldP spid="5" grpId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2536" y="-51764"/>
            <a:ext cx="10657184" cy="7106404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899592" y="2636912"/>
            <a:ext cx="7772400" cy="821698"/>
          </a:xfrm>
        </p:spPr>
        <p:txBody>
          <a:bodyPr>
            <a:normAutofit/>
          </a:bodyPr>
          <a:lstStyle/>
          <a:p>
            <a:r>
              <a:rPr lang="nl-NL" b="1" dirty="0" smtClean="0">
                <a:solidFill>
                  <a:schemeClr val="bg1"/>
                </a:solidFill>
                <a:latin typeface="Sneakerhead BTN"/>
              </a:rPr>
              <a:t>Culturele </a:t>
            </a:r>
            <a:r>
              <a:rPr lang="nl-NL" b="1" dirty="0" smtClean="0">
                <a:solidFill>
                  <a:schemeClr val="bg1"/>
                </a:solidFill>
                <a:latin typeface="Sneakerhead BTN"/>
              </a:rPr>
              <a:t>Avond 2015</a:t>
            </a:r>
            <a:endParaRPr lang="nl-NL" b="1" dirty="0">
              <a:solidFill>
                <a:schemeClr val="bg1"/>
              </a:solidFill>
              <a:latin typeface="Sneakerhead BTN"/>
            </a:endParaRPr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401416" y="3430007"/>
            <a:ext cx="6768752" cy="1752600"/>
          </a:xfrm>
        </p:spPr>
        <p:txBody>
          <a:bodyPr/>
          <a:lstStyle/>
          <a:p>
            <a:r>
              <a:rPr lang="nl-NL" dirty="0" smtClean="0">
                <a:solidFill>
                  <a:schemeClr val="bg1"/>
                </a:solidFill>
                <a:latin typeface="Sneakerhead BTN" pitchFamily="34" charset="0"/>
              </a:rPr>
              <a:t>Kaarten te koop bij de receptie</a:t>
            </a:r>
          </a:p>
          <a:p>
            <a:r>
              <a:rPr lang="nl-NL" dirty="0" smtClean="0">
                <a:solidFill>
                  <a:schemeClr val="bg1"/>
                </a:solidFill>
                <a:latin typeface="Sneakerhead BTN" pitchFamily="34" charset="0"/>
              </a:rPr>
              <a:t>15 April 2015 Van 19:30 t/m 22:00</a:t>
            </a:r>
          </a:p>
          <a:p>
            <a:r>
              <a:rPr lang="nl-NL" dirty="0" smtClean="0">
                <a:solidFill>
                  <a:schemeClr val="bg1"/>
                </a:solidFill>
                <a:latin typeface="Sneakerhead BTN" pitchFamily="34" charset="0"/>
              </a:rPr>
              <a:t>De Lindenberg Nijmegen</a:t>
            </a:r>
            <a:endParaRPr lang="nl-NL" dirty="0">
              <a:solidFill>
                <a:schemeClr val="bg1"/>
              </a:solidFill>
              <a:latin typeface="Sneakerhead BTN" pitchFamily="34" charset="0"/>
            </a:endParaRPr>
          </a:p>
        </p:txBody>
      </p:sp>
      <p:pic>
        <p:nvPicPr>
          <p:cNvPr id="9" name="Afbeelding 8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467" t="33248" r="801" b="31577"/>
          <a:stretch/>
        </p:blipFill>
        <p:spPr>
          <a:xfrm>
            <a:off x="3345632" y="585235"/>
            <a:ext cx="2880320" cy="1628800"/>
          </a:xfrm>
          <a:prstGeom prst="rect">
            <a:avLst/>
          </a:prstGeom>
        </p:spPr>
      </p:pic>
      <p:sp>
        <p:nvSpPr>
          <p:cNvPr id="10" name="Tekstvak 9"/>
          <p:cNvSpPr txBox="1"/>
          <p:nvPr/>
        </p:nvSpPr>
        <p:spPr>
          <a:xfrm>
            <a:off x="6948264" y="5163432"/>
            <a:ext cx="195063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 smtClean="0">
                <a:solidFill>
                  <a:schemeClr val="bg1"/>
                </a:solidFill>
                <a:latin typeface="Sneakerhead BTN" pitchFamily="34" charset="0"/>
              </a:rPr>
              <a:t>Adresgegevens:</a:t>
            </a:r>
          </a:p>
          <a:p>
            <a:endParaRPr lang="nl-NL" dirty="0">
              <a:solidFill>
                <a:schemeClr val="bg1"/>
              </a:solidFill>
              <a:latin typeface="Sneakerhead BTN" pitchFamily="34" charset="0"/>
            </a:endParaRPr>
          </a:p>
          <a:p>
            <a:r>
              <a:rPr lang="nl-NL" dirty="0" smtClean="0">
                <a:solidFill>
                  <a:schemeClr val="bg1"/>
                </a:solidFill>
                <a:latin typeface="Sneakerhead BTN" pitchFamily="34" charset="0"/>
              </a:rPr>
              <a:t>De Lindenberg</a:t>
            </a:r>
          </a:p>
          <a:p>
            <a:r>
              <a:rPr lang="nl-NL" dirty="0" smtClean="0">
                <a:solidFill>
                  <a:schemeClr val="bg1"/>
                </a:solidFill>
                <a:latin typeface="Sneakerhead BTN" pitchFamily="34" charset="0"/>
              </a:rPr>
              <a:t>Ridderstraat 23</a:t>
            </a:r>
          </a:p>
          <a:p>
            <a:r>
              <a:rPr lang="nl-NL" dirty="0" smtClean="0">
                <a:solidFill>
                  <a:schemeClr val="bg1"/>
                </a:solidFill>
                <a:latin typeface="Sneakerhead BTN" pitchFamily="34" charset="0"/>
              </a:rPr>
              <a:t>Nijmegen</a:t>
            </a:r>
          </a:p>
        </p:txBody>
      </p:sp>
      <p:sp>
        <p:nvSpPr>
          <p:cNvPr id="6" name="Tekstvak 5"/>
          <p:cNvSpPr txBox="1"/>
          <p:nvPr/>
        </p:nvSpPr>
        <p:spPr>
          <a:xfrm>
            <a:off x="1769547" y="1185441"/>
            <a:ext cx="63130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800" b="1" dirty="0" smtClean="0">
                <a:solidFill>
                  <a:schemeClr val="bg1"/>
                </a:solidFill>
                <a:latin typeface="Sneakerhead BTN"/>
              </a:rPr>
              <a:t>C</a:t>
            </a:r>
            <a:endParaRPr lang="nl-NL" sz="4800" b="1" dirty="0">
              <a:solidFill>
                <a:schemeClr val="bg1"/>
              </a:solidFill>
              <a:latin typeface="Sneakerhead BTN"/>
            </a:endParaRPr>
          </a:p>
        </p:txBody>
      </p:sp>
      <p:pic>
        <p:nvPicPr>
          <p:cNvPr id="11" name="Afbeelding 1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268" t="33016" b="31437"/>
          <a:stretch/>
        </p:blipFill>
        <p:spPr>
          <a:xfrm>
            <a:off x="-326869" y="5867134"/>
            <a:ext cx="1588827" cy="907951"/>
          </a:xfrm>
          <a:prstGeom prst="rect">
            <a:avLst/>
          </a:prstGeom>
        </p:spPr>
      </p:pic>
      <p:sp>
        <p:nvSpPr>
          <p:cNvPr id="7" name="Tekstvak 6"/>
          <p:cNvSpPr txBox="1"/>
          <p:nvPr/>
        </p:nvSpPr>
        <p:spPr>
          <a:xfrm>
            <a:off x="2181096" y="1216220"/>
            <a:ext cx="42596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400" b="1" dirty="0">
                <a:solidFill>
                  <a:schemeClr val="bg1"/>
                </a:solidFill>
              </a:rPr>
              <a:t>h</a:t>
            </a:r>
          </a:p>
        </p:txBody>
      </p:sp>
      <p:sp>
        <p:nvSpPr>
          <p:cNvPr id="13" name="Tekstvak 12"/>
          <p:cNvSpPr txBox="1"/>
          <p:nvPr/>
        </p:nvSpPr>
        <p:spPr>
          <a:xfrm>
            <a:off x="2480882" y="1196298"/>
            <a:ext cx="46754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400" b="1" dirty="0">
                <a:solidFill>
                  <a:schemeClr val="bg1"/>
                </a:solidFill>
                <a:latin typeface="Sneakerhead BTN"/>
              </a:rPr>
              <a:t>e</a:t>
            </a:r>
          </a:p>
        </p:txBody>
      </p:sp>
      <p:sp>
        <p:nvSpPr>
          <p:cNvPr id="14" name="Tekstvak 13"/>
          <p:cNvSpPr txBox="1"/>
          <p:nvPr/>
        </p:nvSpPr>
        <p:spPr>
          <a:xfrm>
            <a:off x="2787350" y="1196298"/>
            <a:ext cx="57606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400" b="1" dirty="0" smtClean="0">
                <a:solidFill>
                  <a:schemeClr val="bg1"/>
                </a:solidFill>
                <a:latin typeface="Sneakerhead BTN"/>
              </a:rPr>
              <a:t>c</a:t>
            </a:r>
            <a:endParaRPr lang="nl-NL" sz="4400" b="1" dirty="0">
              <a:solidFill>
                <a:schemeClr val="bg1"/>
              </a:solidFill>
              <a:latin typeface="Sneakerhead BTN"/>
            </a:endParaRPr>
          </a:p>
        </p:txBody>
      </p:sp>
      <p:sp>
        <p:nvSpPr>
          <p:cNvPr id="15" name="Tekstvak 14"/>
          <p:cNvSpPr txBox="1"/>
          <p:nvPr/>
        </p:nvSpPr>
        <p:spPr>
          <a:xfrm>
            <a:off x="3094892" y="1213822"/>
            <a:ext cx="44881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400" b="1" dirty="0" smtClean="0">
                <a:solidFill>
                  <a:schemeClr val="bg1"/>
                </a:solidFill>
                <a:latin typeface="Sneakerhead BTN"/>
              </a:rPr>
              <a:t>k</a:t>
            </a:r>
            <a:endParaRPr lang="nl-NL" sz="4400" b="1" dirty="0">
              <a:solidFill>
                <a:schemeClr val="bg1"/>
              </a:solidFill>
              <a:latin typeface="Sneakerhead BTN"/>
            </a:endParaRPr>
          </a:p>
        </p:txBody>
      </p:sp>
      <p:sp>
        <p:nvSpPr>
          <p:cNvPr id="16" name="Tekstvak 15"/>
          <p:cNvSpPr txBox="1"/>
          <p:nvPr/>
        </p:nvSpPr>
        <p:spPr>
          <a:xfrm>
            <a:off x="3436262" y="1202608"/>
            <a:ext cx="29256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400" b="1" dirty="0" smtClean="0">
                <a:solidFill>
                  <a:schemeClr val="bg1"/>
                </a:solidFill>
                <a:latin typeface="Sneakerhead BTN"/>
              </a:rPr>
              <a:t>-</a:t>
            </a:r>
            <a:endParaRPr lang="nl-NL" sz="4400" b="1" dirty="0">
              <a:solidFill>
                <a:schemeClr val="bg1"/>
              </a:solidFill>
              <a:latin typeface="Sneakerhead BTN"/>
            </a:endParaRPr>
          </a:p>
        </p:txBody>
      </p:sp>
      <p:sp>
        <p:nvSpPr>
          <p:cNvPr id="5" name="Rechthoek 4"/>
          <p:cNvSpPr/>
          <p:nvPr/>
        </p:nvSpPr>
        <p:spPr>
          <a:xfrm>
            <a:off x="2229508" y="2134597"/>
            <a:ext cx="511256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nl-NL" sz="3600" b="1" dirty="0">
                <a:solidFill>
                  <a:schemeClr val="bg1"/>
                </a:solidFill>
                <a:latin typeface="Sneakerhead BTN"/>
              </a:rPr>
              <a:t>Montessori College </a:t>
            </a:r>
            <a:endParaRPr lang="nl-NL" sz="3600" dirty="0"/>
          </a:p>
        </p:txBody>
      </p:sp>
    </p:spTree>
    <p:extLst>
      <p:ext uri="{BB962C8B-B14F-4D97-AF65-F5344CB8AC3E}">
        <p14:creationId xmlns:p14="http://schemas.microsoft.com/office/powerpoint/2010/main" val="40284439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advClick="0" advTm="12000">
        <p14:flash/>
      </p:transition>
    </mc:Choice>
    <mc:Fallback xmlns="">
      <p:transition advClick="0" advTm="1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5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25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5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25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5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"/>
                            </p:stCondLst>
                            <p:childTnLst>
                              <p:par>
                                <p:cTn id="59" presetID="2" presetClass="exit" presetSubtype="2" fill="hold" grpId="1" nodeType="afterEffect">
                                  <p:stCondLst>
                                    <p:cond delay="1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0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5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75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75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75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75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75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75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750" fill="hold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750" fill="hold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750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1" dur="750" fill="hold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750" fill="hold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7" grpId="0"/>
      <p:bldP spid="14" grpId="0"/>
      <p:bldP spid="15" grpId="0"/>
      <p:bldP spid="5" grpId="0"/>
      <p:bldP spid="5" grpId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2536" y="-51764"/>
            <a:ext cx="10657184" cy="7106404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899592" y="2636912"/>
            <a:ext cx="7772400" cy="821698"/>
          </a:xfrm>
        </p:spPr>
        <p:txBody>
          <a:bodyPr>
            <a:normAutofit/>
          </a:bodyPr>
          <a:lstStyle/>
          <a:p>
            <a:r>
              <a:rPr lang="nl-NL" b="1" dirty="0" smtClean="0">
                <a:solidFill>
                  <a:schemeClr val="bg1"/>
                </a:solidFill>
                <a:latin typeface="Sneakerhead BTN"/>
              </a:rPr>
              <a:t>Culturele </a:t>
            </a:r>
            <a:r>
              <a:rPr lang="nl-NL" b="1" dirty="0" smtClean="0">
                <a:solidFill>
                  <a:schemeClr val="bg1"/>
                </a:solidFill>
                <a:latin typeface="Sneakerhead BTN"/>
              </a:rPr>
              <a:t>Avond 2015</a:t>
            </a:r>
            <a:endParaRPr lang="nl-NL" b="1" dirty="0">
              <a:solidFill>
                <a:schemeClr val="bg1"/>
              </a:solidFill>
              <a:latin typeface="Sneakerhead BTN"/>
            </a:endParaRPr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401416" y="3430007"/>
            <a:ext cx="6768752" cy="1752600"/>
          </a:xfrm>
        </p:spPr>
        <p:txBody>
          <a:bodyPr/>
          <a:lstStyle/>
          <a:p>
            <a:r>
              <a:rPr lang="nl-NL" dirty="0" smtClean="0">
                <a:solidFill>
                  <a:schemeClr val="bg1"/>
                </a:solidFill>
                <a:latin typeface="Sneakerhead BTN" pitchFamily="34" charset="0"/>
              </a:rPr>
              <a:t>Kaarten te koop bij de receptie</a:t>
            </a:r>
          </a:p>
          <a:p>
            <a:r>
              <a:rPr lang="nl-NL" dirty="0" smtClean="0">
                <a:solidFill>
                  <a:schemeClr val="bg1"/>
                </a:solidFill>
                <a:latin typeface="Sneakerhead BTN" pitchFamily="34" charset="0"/>
              </a:rPr>
              <a:t>15 April 2015 Van 19:30 t/m 22:00</a:t>
            </a:r>
          </a:p>
          <a:p>
            <a:r>
              <a:rPr lang="nl-NL" dirty="0" smtClean="0">
                <a:solidFill>
                  <a:schemeClr val="bg1"/>
                </a:solidFill>
                <a:latin typeface="Sneakerhead BTN" pitchFamily="34" charset="0"/>
              </a:rPr>
              <a:t>De Lindenberg Nijmegen</a:t>
            </a:r>
            <a:endParaRPr lang="nl-NL" dirty="0">
              <a:solidFill>
                <a:schemeClr val="bg1"/>
              </a:solidFill>
              <a:latin typeface="Sneakerhead BTN" pitchFamily="34" charset="0"/>
            </a:endParaRPr>
          </a:p>
        </p:txBody>
      </p:sp>
      <p:pic>
        <p:nvPicPr>
          <p:cNvPr id="9" name="Afbeelding 8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467" t="33248" r="801" b="31577"/>
          <a:stretch/>
        </p:blipFill>
        <p:spPr>
          <a:xfrm>
            <a:off x="3345632" y="585235"/>
            <a:ext cx="2880320" cy="1628800"/>
          </a:xfrm>
          <a:prstGeom prst="rect">
            <a:avLst/>
          </a:prstGeom>
        </p:spPr>
      </p:pic>
      <p:sp>
        <p:nvSpPr>
          <p:cNvPr id="10" name="Tekstvak 9"/>
          <p:cNvSpPr txBox="1"/>
          <p:nvPr/>
        </p:nvSpPr>
        <p:spPr>
          <a:xfrm>
            <a:off x="6948264" y="5163432"/>
            <a:ext cx="195063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 smtClean="0">
                <a:solidFill>
                  <a:schemeClr val="bg1"/>
                </a:solidFill>
                <a:latin typeface="Sneakerhead BTN" pitchFamily="34" charset="0"/>
              </a:rPr>
              <a:t>Adresgegevens:</a:t>
            </a:r>
          </a:p>
          <a:p>
            <a:endParaRPr lang="nl-NL" dirty="0">
              <a:solidFill>
                <a:schemeClr val="bg1"/>
              </a:solidFill>
              <a:latin typeface="Sneakerhead BTN" pitchFamily="34" charset="0"/>
            </a:endParaRPr>
          </a:p>
          <a:p>
            <a:r>
              <a:rPr lang="nl-NL" dirty="0" smtClean="0">
                <a:solidFill>
                  <a:schemeClr val="bg1"/>
                </a:solidFill>
                <a:latin typeface="Sneakerhead BTN" pitchFamily="34" charset="0"/>
              </a:rPr>
              <a:t>De Lindenberg</a:t>
            </a:r>
          </a:p>
          <a:p>
            <a:r>
              <a:rPr lang="nl-NL" dirty="0" smtClean="0">
                <a:solidFill>
                  <a:schemeClr val="bg1"/>
                </a:solidFill>
                <a:latin typeface="Sneakerhead BTN" pitchFamily="34" charset="0"/>
              </a:rPr>
              <a:t>Ridderstraat 23</a:t>
            </a:r>
          </a:p>
          <a:p>
            <a:r>
              <a:rPr lang="nl-NL" dirty="0" smtClean="0">
                <a:solidFill>
                  <a:schemeClr val="bg1"/>
                </a:solidFill>
                <a:latin typeface="Sneakerhead BTN" pitchFamily="34" charset="0"/>
              </a:rPr>
              <a:t>Nijmegen</a:t>
            </a:r>
          </a:p>
        </p:txBody>
      </p:sp>
      <p:sp>
        <p:nvSpPr>
          <p:cNvPr id="6" name="Tekstvak 5"/>
          <p:cNvSpPr txBox="1"/>
          <p:nvPr/>
        </p:nvSpPr>
        <p:spPr>
          <a:xfrm>
            <a:off x="1769547" y="1185441"/>
            <a:ext cx="63130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800" b="1" dirty="0" smtClean="0">
                <a:solidFill>
                  <a:schemeClr val="bg1"/>
                </a:solidFill>
                <a:latin typeface="Sneakerhead BTN"/>
              </a:rPr>
              <a:t>C</a:t>
            </a:r>
            <a:endParaRPr lang="nl-NL" sz="4800" b="1" dirty="0">
              <a:solidFill>
                <a:schemeClr val="bg1"/>
              </a:solidFill>
              <a:latin typeface="Sneakerhead BTN"/>
            </a:endParaRPr>
          </a:p>
        </p:txBody>
      </p:sp>
      <p:pic>
        <p:nvPicPr>
          <p:cNvPr id="11" name="Afbeelding 1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268" t="33016" b="31437"/>
          <a:stretch/>
        </p:blipFill>
        <p:spPr>
          <a:xfrm>
            <a:off x="-326869" y="5867134"/>
            <a:ext cx="1588827" cy="907951"/>
          </a:xfrm>
          <a:prstGeom prst="rect">
            <a:avLst/>
          </a:prstGeom>
        </p:spPr>
      </p:pic>
      <p:sp>
        <p:nvSpPr>
          <p:cNvPr id="7" name="Tekstvak 6"/>
          <p:cNvSpPr txBox="1"/>
          <p:nvPr/>
        </p:nvSpPr>
        <p:spPr>
          <a:xfrm>
            <a:off x="2181096" y="1216220"/>
            <a:ext cx="42596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400" b="1" dirty="0">
                <a:solidFill>
                  <a:schemeClr val="bg1"/>
                </a:solidFill>
              </a:rPr>
              <a:t>h</a:t>
            </a:r>
          </a:p>
        </p:txBody>
      </p:sp>
      <p:sp>
        <p:nvSpPr>
          <p:cNvPr id="13" name="Tekstvak 12"/>
          <p:cNvSpPr txBox="1"/>
          <p:nvPr/>
        </p:nvSpPr>
        <p:spPr>
          <a:xfrm>
            <a:off x="2480882" y="1196298"/>
            <a:ext cx="46754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400" b="1" dirty="0">
                <a:solidFill>
                  <a:schemeClr val="bg1"/>
                </a:solidFill>
                <a:latin typeface="Sneakerhead BTN"/>
              </a:rPr>
              <a:t>e</a:t>
            </a:r>
          </a:p>
        </p:txBody>
      </p:sp>
      <p:sp>
        <p:nvSpPr>
          <p:cNvPr id="14" name="Tekstvak 13"/>
          <p:cNvSpPr txBox="1"/>
          <p:nvPr/>
        </p:nvSpPr>
        <p:spPr>
          <a:xfrm>
            <a:off x="2787350" y="1196298"/>
            <a:ext cx="57606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400" b="1" dirty="0" smtClean="0">
                <a:solidFill>
                  <a:schemeClr val="bg1"/>
                </a:solidFill>
                <a:latin typeface="Sneakerhead BTN"/>
              </a:rPr>
              <a:t>c</a:t>
            </a:r>
            <a:endParaRPr lang="nl-NL" sz="4400" b="1" dirty="0">
              <a:solidFill>
                <a:schemeClr val="bg1"/>
              </a:solidFill>
              <a:latin typeface="Sneakerhead BTN"/>
            </a:endParaRPr>
          </a:p>
        </p:txBody>
      </p:sp>
      <p:sp>
        <p:nvSpPr>
          <p:cNvPr id="15" name="Tekstvak 14"/>
          <p:cNvSpPr txBox="1"/>
          <p:nvPr/>
        </p:nvSpPr>
        <p:spPr>
          <a:xfrm>
            <a:off x="3094892" y="1213822"/>
            <a:ext cx="44881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400" b="1" dirty="0" smtClean="0">
                <a:solidFill>
                  <a:schemeClr val="bg1"/>
                </a:solidFill>
                <a:latin typeface="Sneakerhead BTN"/>
              </a:rPr>
              <a:t>k</a:t>
            </a:r>
            <a:endParaRPr lang="nl-NL" sz="4400" b="1" dirty="0">
              <a:solidFill>
                <a:schemeClr val="bg1"/>
              </a:solidFill>
              <a:latin typeface="Sneakerhead BTN"/>
            </a:endParaRPr>
          </a:p>
        </p:txBody>
      </p:sp>
      <p:sp>
        <p:nvSpPr>
          <p:cNvPr id="16" name="Tekstvak 15"/>
          <p:cNvSpPr txBox="1"/>
          <p:nvPr/>
        </p:nvSpPr>
        <p:spPr>
          <a:xfrm>
            <a:off x="3436262" y="1202608"/>
            <a:ext cx="29256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400" b="1" dirty="0" smtClean="0">
                <a:solidFill>
                  <a:schemeClr val="bg1"/>
                </a:solidFill>
                <a:latin typeface="Sneakerhead BTN"/>
              </a:rPr>
              <a:t>-</a:t>
            </a:r>
            <a:endParaRPr lang="nl-NL" sz="4400" b="1" dirty="0">
              <a:solidFill>
                <a:schemeClr val="bg1"/>
              </a:solidFill>
              <a:latin typeface="Sneakerhead BTN"/>
            </a:endParaRPr>
          </a:p>
        </p:txBody>
      </p:sp>
      <p:sp>
        <p:nvSpPr>
          <p:cNvPr id="5" name="Rechthoek 4"/>
          <p:cNvSpPr/>
          <p:nvPr/>
        </p:nvSpPr>
        <p:spPr>
          <a:xfrm>
            <a:off x="2229508" y="2134597"/>
            <a:ext cx="511256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nl-NL" sz="3600" b="1" dirty="0">
                <a:solidFill>
                  <a:schemeClr val="bg1"/>
                </a:solidFill>
                <a:latin typeface="Sneakerhead BTN"/>
              </a:rPr>
              <a:t>Montessori College </a:t>
            </a:r>
            <a:endParaRPr lang="nl-NL" sz="3600" dirty="0"/>
          </a:p>
        </p:txBody>
      </p:sp>
    </p:spTree>
    <p:extLst>
      <p:ext uri="{BB962C8B-B14F-4D97-AF65-F5344CB8AC3E}">
        <p14:creationId xmlns:p14="http://schemas.microsoft.com/office/powerpoint/2010/main" val="40284439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advClick="0" advTm="12000">
        <p14:flash/>
      </p:transition>
    </mc:Choice>
    <mc:Fallback xmlns="">
      <p:transition advClick="0" advTm="1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5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25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5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25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5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"/>
                            </p:stCondLst>
                            <p:childTnLst>
                              <p:par>
                                <p:cTn id="59" presetID="2" presetClass="exit" presetSubtype="2" fill="hold" grpId="1" nodeType="afterEffect">
                                  <p:stCondLst>
                                    <p:cond delay="1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0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5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75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75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75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75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75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75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750" fill="hold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750" fill="hold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750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1" dur="750" fill="hold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750" fill="hold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7" grpId="0"/>
      <p:bldP spid="14" grpId="0"/>
      <p:bldP spid="15" grpId="0"/>
      <p:bldP spid="5" grpId="0"/>
      <p:bldP spid="5" grpId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2536" y="-51764"/>
            <a:ext cx="10657184" cy="7106404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899592" y="2636912"/>
            <a:ext cx="7772400" cy="821698"/>
          </a:xfrm>
        </p:spPr>
        <p:txBody>
          <a:bodyPr>
            <a:normAutofit/>
          </a:bodyPr>
          <a:lstStyle/>
          <a:p>
            <a:r>
              <a:rPr lang="nl-NL" b="1" dirty="0" smtClean="0">
                <a:solidFill>
                  <a:schemeClr val="bg1"/>
                </a:solidFill>
                <a:latin typeface="Sneakerhead BTN"/>
              </a:rPr>
              <a:t>Culturele </a:t>
            </a:r>
            <a:r>
              <a:rPr lang="nl-NL" b="1" dirty="0" smtClean="0">
                <a:solidFill>
                  <a:schemeClr val="bg1"/>
                </a:solidFill>
                <a:latin typeface="Sneakerhead BTN"/>
              </a:rPr>
              <a:t>Avond 2015</a:t>
            </a:r>
            <a:endParaRPr lang="nl-NL" b="1" dirty="0">
              <a:solidFill>
                <a:schemeClr val="bg1"/>
              </a:solidFill>
              <a:latin typeface="Sneakerhead BTN"/>
            </a:endParaRPr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401416" y="3430007"/>
            <a:ext cx="6768752" cy="1752600"/>
          </a:xfrm>
        </p:spPr>
        <p:txBody>
          <a:bodyPr/>
          <a:lstStyle/>
          <a:p>
            <a:r>
              <a:rPr lang="nl-NL" dirty="0" smtClean="0">
                <a:solidFill>
                  <a:schemeClr val="bg1"/>
                </a:solidFill>
                <a:latin typeface="Sneakerhead BTN" pitchFamily="34" charset="0"/>
              </a:rPr>
              <a:t>Kaarten te koop bij de receptie</a:t>
            </a:r>
          </a:p>
          <a:p>
            <a:r>
              <a:rPr lang="nl-NL" dirty="0" smtClean="0">
                <a:solidFill>
                  <a:schemeClr val="bg1"/>
                </a:solidFill>
                <a:latin typeface="Sneakerhead BTN" pitchFamily="34" charset="0"/>
              </a:rPr>
              <a:t>15 April 2015 Van 19:30 t/m 22:00</a:t>
            </a:r>
          </a:p>
          <a:p>
            <a:r>
              <a:rPr lang="nl-NL" dirty="0" smtClean="0">
                <a:solidFill>
                  <a:schemeClr val="bg1"/>
                </a:solidFill>
                <a:latin typeface="Sneakerhead BTN" pitchFamily="34" charset="0"/>
              </a:rPr>
              <a:t>De Lindenberg Nijmegen</a:t>
            </a:r>
            <a:endParaRPr lang="nl-NL" dirty="0">
              <a:solidFill>
                <a:schemeClr val="bg1"/>
              </a:solidFill>
              <a:latin typeface="Sneakerhead BTN" pitchFamily="34" charset="0"/>
            </a:endParaRPr>
          </a:p>
        </p:txBody>
      </p:sp>
      <p:pic>
        <p:nvPicPr>
          <p:cNvPr id="9" name="Afbeelding 8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467" t="33248" r="801" b="31577"/>
          <a:stretch/>
        </p:blipFill>
        <p:spPr>
          <a:xfrm>
            <a:off x="3345632" y="585235"/>
            <a:ext cx="2880320" cy="1628800"/>
          </a:xfrm>
          <a:prstGeom prst="rect">
            <a:avLst/>
          </a:prstGeom>
        </p:spPr>
      </p:pic>
      <p:sp>
        <p:nvSpPr>
          <p:cNvPr id="10" name="Tekstvak 9"/>
          <p:cNvSpPr txBox="1"/>
          <p:nvPr/>
        </p:nvSpPr>
        <p:spPr>
          <a:xfrm>
            <a:off x="6948264" y="5163432"/>
            <a:ext cx="195063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 smtClean="0">
                <a:solidFill>
                  <a:schemeClr val="bg1"/>
                </a:solidFill>
                <a:latin typeface="Sneakerhead BTN" pitchFamily="34" charset="0"/>
              </a:rPr>
              <a:t>Adresgegevens:</a:t>
            </a:r>
          </a:p>
          <a:p>
            <a:endParaRPr lang="nl-NL" dirty="0">
              <a:solidFill>
                <a:schemeClr val="bg1"/>
              </a:solidFill>
              <a:latin typeface="Sneakerhead BTN" pitchFamily="34" charset="0"/>
            </a:endParaRPr>
          </a:p>
          <a:p>
            <a:r>
              <a:rPr lang="nl-NL" dirty="0" smtClean="0">
                <a:solidFill>
                  <a:schemeClr val="bg1"/>
                </a:solidFill>
                <a:latin typeface="Sneakerhead BTN" pitchFamily="34" charset="0"/>
              </a:rPr>
              <a:t>De Lindenberg</a:t>
            </a:r>
          </a:p>
          <a:p>
            <a:r>
              <a:rPr lang="nl-NL" dirty="0" smtClean="0">
                <a:solidFill>
                  <a:schemeClr val="bg1"/>
                </a:solidFill>
                <a:latin typeface="Sneakerhead BTN" pitchFamily="34" charset="0"/>
              </a:rPr>
              <a:t>Ridderstraat 23</a:t>
            </a:r>
          </a:p>
          <a:p>
            <a:r>
              <a:rPr lang="nl-NL" dirty="0" smtClean="0">
                <a:solidFill>
                  <a:schemeClr val="bg1"/>
                </a:solidFill>
                <a:latin typeface="Sneakerhead BTN" pitchFamily="34" charset="0"/>
              </a:rPr>
              <a:t>Nijmegen</a:t>
            </a:r>
          </a:p>
        </p:txBody>
      </p:sp>
      <p:sp>
        <p:nvSpPr>
          <p:cNvPr id="6" name="Tekstvak 5"/>
          <p:cNvSpPr txBox="1"/>
          <p:nvPr/>
        </p:nvSpPr>
        <p:spPr>
          <a:xfrm>
            <a:off x="1769547" y="1185441"/>
            <a:ext cx="63130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800" b="1" dirty="0" smtClean="0">
                <a:solidFill>
                  <a:schemeClr val="bg1"/>
                </a:solidFill>
                <a:latin typeface="Sneakerhead BTN"/>
              </a:rPr>
              <a:t>C</a:t>
            </a:r>
            <a:endParaRPr lang="nl-NL" sz="4800" b="1" dirty="0">
              <a:solidFill>
                <a:schemeClr val="bg1"/>
              </a:solidFill>
              <a:latin typeface="Sneakerhead BTN"/>
            </a:endParaRPr>
          </a:p>
        </p:txBody>
      </p:sp>
      <p:pic>
        <p:nvPicPr>
          <p:cNvPr id="11" name="Afbeelding 1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268" t="33016" b="31437"/>
          <a:stretch/>
        </p:blipFill>
        <p:spPr>
          <a:xfrm>
            <a:off x="-326869" y="5867134"/>
            <a:ext cx="1588827" cy="907951"/>
          </a:xfrm>
          <a:prstGeom prst="rect">
            <a:avLst/>
          </a:prstGeom>
        </p:spPr>
      </p:pic>
      <p:sp>
        <p:nvSpPr>
          <p:cNvPr id="7" name="Tekstvak 6"/>
          <p:cNvSpPr txBox="1"/>
          <p:nvPr/>
        </p:nvSpPr>
        <p:spPr>
          <a:xfrm>
            <a:off x="2181096" y="1216220"/>
            <a:ext cx="42596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400" b="1" dirty="0">
                <a:solidFill>
                  <a:schemeClr val="bg1"/>
                </a:solidFill>
              </a:rPr>
              <a:t>h</a:t>
            </a:r>
          </a:p>
        </p:txBody>
      </p:sp>
      <p:sp>
        <p:nvSpPr>
          <p:cNvPr id="13" name="Tekstvak 12"/>
          <p:cNvSpPr txBox="1"/>
          <p:nvPr/>
        </p:nvSpPr>
        <p:spPr>
          <a:xfrm>
            <a:off x="2480882" y="1196298"/>
            <a:ext cx="46754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400" b="1" dirty="0">
                <a:solidFill>
                  <a:schemeClr val="bg1"/>
                </a:solidFill>
                <a:latin typeface="Sneakerhead BTN"/>
              </a:rPr>
              <a:t>e</a:t>
            </a:r>
          </a:p>
        </p:txBody>
      </p:sp>
      <p:sp>
        <p:nvSpPr>
          <p:cNvPr id="14" name="Tekstvak 13"/>
          <p:cNvSpPr txBox="1"/>
          <p:nvPr/>
        </p:nvSpPr>
        <p:spPr>
          <a:xfrm>
            <a:off x="2787350" y="1196298"/>
            <a:ext cx="57606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400" b="1" dirty="0" smtClean="0">
                <a:solidFill>
                  <a:schemeClr val="bg1"/>
                </a:solidFill>
                <a:latin typeface="Sneakerhead BTN"/>
              </a:rPr>
              <a:t>c</a:t>
            </a:r>
            <a:endParaRPr lang="nl-NL" sz="4400" b="1" dirty="0">
              <a:solidFill>
                <a:schemeClr val="bg1"/>
              </a:solidFill>
              <a:latin typeface="Sneakerhead BTN"/>
            </a:endParaRPr>
          </a:p>
        </p:txBody>
      </p:sp>
      <p:sp>
        <p:nvSpPr>
          <p:cNvPr id="15" name="Tekstvak 14"/>
          <p:cNvSpPr txBox="1"/>
          <p:nvPr/>
        </p:nvSpPr>
        <p:spPr>
          <a:xfrm>
            <a:off x="3094892" y="1213822"/>
            <a:ext cx="44881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400" b="1" dirty="0" smtClean="0">
                <a:solidFill>
                  <a:schemeClr val="bg1"/>
                </a:solidFill>
                <a:latin typeface="Sneakerhead BTN"/>
              </a:rPr>
              <a:t>k</a:t>
            </a:r>
            <a:endParaRPr lang="nl-NL" sz="4400" b="1" dirty="0">
              <a:solidFill>
                <a:schemeClr val="bg1"/>
              </a:solidFill>
              <a:latin typeface="Sneakerhead BTN"/>
            </a:endParaRPr>
          </a:p>
        </p:txBody>
      </p:sp>
      <p:sp>
        <p:nvSpPr>
          <p:cNvPr id="16" name="Tekstvak 15"/>
          <p:cNvSpPr txBox="1"/>
          <p:nvPr/>
        </p:nvSpPr>
        <p:spPr>
          <a:xfrm>
            <a:off x="3436262" y="1202608"/>
            <a:ext cx="29256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400" b="1" dirty="0" smtClean="0">
                <a:solidFill>
                  <a:schemeClr val="bg1"/>
                </a:solidFill>
                <a:latin typeface="Sneakerhead BTN"/>
              </a:rPr>
              <a:t>-</a:t>
            </a:r>
            <a:endParaRPr lang="nl-NL" sz="4400" b="1" dirty="0">
              <a:solidFill>
                <a:schemeClr val="bg1"/>
              </a:solidFill>
              <a:latin typeface="Sneakerhead BTN"/>
            </a:endParaRPr>
          </a:p>
        </p:txBody>
      </p:sp>
      <p:sp>
        <p:nvSpPr>
          <p:cNvPr id="5" name="Rechthoek 4"/>
          <p:cNvSpPr/>
          <p:nvPr/>
        </p:nvSpPr>
        <p:spPr>
          <a:xfrm>
            <a:off x="2229508" y="2134597"/>
            <a:ext cx="511256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nl-NL" sz="3600" b="1" dirty="0">
                <a:solidFill>
                  <a:schemeClr val="bg1"/>
                </a:solidFill>
                <a:latin typeface="Sneakerhead BTN"/>
              </a:rPr>
              <a:t>Montessori College </a:t>
            </a:r>
            <a:endParaRPr lang="nl-NL" sz="3600" dirty="0"/>
          </a:p>
        </p:txBody>
      </p:sp>
    </p:spTree>
    <p:extLst>
      <p:ext uri="{BB962C8B-B14F-4D97-AF65-F5344CB8AC3E}">
        <p14:creationId xmlns:p14="http://schemas.microsoft.com/office/powerpoint/2010/main" val="40284439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advClick="0" advTm="12000">
        <p14:flash/>
      </p:transition>
    </mc:Choice>
    <mc:Fallback xmlns="">
      <p:transition advClick="0" advTm="1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5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25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5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25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5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"/>
                            </p:stCondLst>
                            <p:childTnLst>
                              <p:par>
                                <p:cTn id="59" presetID="2" presetClass="exit" presetSubtype="2" fill="hold" grpId="1" nodeType="afterEffect">
                                  <p:stCondLst>
                                    <p:cond delay="1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0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5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75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75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75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75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75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75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750" fill="hold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750" fill="hold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750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1" dur="750" fill="hold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750" fill="hold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7" grpId="0"/>
      <p:bldP spid="14" grpId="0"/>
      <p:bldP spid="15" grpId="0"/>
      <p:bldP spid="5" grpId="0"/>
      <p:bldP spid="5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2536" y="-51764"/>
            <a:ext cx="10657184" cy="7106404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899592" y="2636912"/>
            <a:ext cx="7772400" cy="821698"/>
          </a:xfrm>
        </p:spPr>
        <p:txBody>
          <a:bodyPr>
            <a:normAutofit/>
          </a:bodyPr>
          <a:lstStyle/>
          <a:p>
            <a:r>
              <a:rPr lang="nl-NL" b="1" dirty="0" smtClean="0">
                <a:solidFill>
                  <a:schemeClr val="bg1"/>
                </a:solidFill>
                <a:latin typeface="Sneakerhead BTN"/>
              </a:rPr>
              <a:t>Culturele </a:t>
            </a:r>
            <a:r>
              <a:rPr lang="nl-NL" b="1" dirty="0" smtClean="0">
                <a:solidFill>
                  <a:schemeClr val="bg1"/>
                </a:solidFill>
                <a:latin typeface="Sneakerhead BTN"/>
              </a:rPr>
              <a:t>Avond 2015</a:t>
            </a:r>
            <a:endParaRPr lang="nl-NL" b="1" dirty="0">
              <a:solidFill>
                <a:schemeClr val="bg1"/>
              </a:solidFill>
              <a:latin typeface="Sneakerhead BTN"/>
            </a:endParaRPr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401416" y="3430007"/>
            <a:ext cx="6768752" cy="1752600"/>
          </a:xfrm>
        </p:spPr>
        <p:txBody>
          <a:bodyPr/>
          <a:lstStyle/>
          <a:p>
            <a:r>
              <a:rPr lang="nl-NL" dirty="0" smtClean="0">
                <a:solidFill>
                  <a:schemeClr val="bg1"/>
                </a:solidFill>
                <a:latin typeface="Sneakerhead BTN" pitchFamily="34" charset="0"/>
              </a:rPr>
              <a:t>Kaarten te koop bij de receptie</a:t>
            </a:r>
          </a:p>
          <a:p>
            <a:r>
              <a:rPr lang="nl-NL" dirty="0" smtClean="0">
                <a:solidFill>
                  <a:schemeClr val="bg1"/>
                </a:solidFill>
                <a:latin typeface="Sneakerhead BTN" pitchFamily="34" charset="0"/>
              </a:rPr>
              <a:t>15 April 2015 Van 19:30 t/m 22:00</a:t>
            </a:r>
          </a:p>
          <a:p>
            <a:r>
              <a:rPr lang="nl-NL" dirty="0" smtClean="0">
                <a:solidFill>
                  <a:schemeClr val="bg1"/>
                </a:solidFill>
                <a:latin typeface="Sneakerhead BTN" pitchFamily="34" charset="0"/>
              </a:rPr>
              <a:t>De Lindenberg Nijmegen</a:t>
            </a:r>
            <a:endParaRPr lang="nl-NL" dirty="0">
              <a:solidFill>
                <a:schemeClr val="bg1"/>
              </a:solidFill>
              <a:latin typeface="Sneakerhead BTN" pitchFamily="34" charset="0"/>
            </a:endParaRPr>
          </a:p>
        </p:txBody>
      </p:sp>
      <p:pic>
        <p:nvPicPr>
          <p:cNvPr id="9" name="Afbeelding 8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467" t="33248" r="801" b="31577"/>
          <a:stretch/>
        </p:blipFill>
        <p:spPr>
          <a:xfrm>
            <a:off x="3345632" y="585235"/>
            <a:ext cx="2880320" cy="1628800"/>
          </a:xfrm>
          <a:prstGeom prst="rect">
            <a:avLst/>
          </a:prstGeom>
        </p:spPr>
      </p:pic>
      <p:sp>
        <p:nvSpPr>
          <p:cNvPr id="10" name="Tekstvak 9"/>
          <p:cNvSpPr txBox="1"/>
          <p:nvPr/>
        </p:nvSpPr>
        <p:spPr>
          <a:xfrm>
            <a:off x="6948264" y="5163432"/>
            <a:ext cx="195063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 smtClean="0">
                <a:solidFill>
                  <a:schemeClr val="bg1"/>
                </a:solidFill>
                <a:latin typeface="Sneakerhead BTN" pitchFamily="34" charset="0"/>
              </a:rPr>
              <a:t>Adresgegevens:</a:t>
            </a:r>
          </a:p>
          <a:p>
            <a:endParaRPr lang="nl-NL" dirty="0">
              <a:solidFill>
                <a:schemeClr val="bg1"/>
              </a:solidFill>
              <a:latin typeface="Sneakerhead BTN" pitchFamily="34" charset="0"/>
            </a:endParaRPr>
          </a:p>
          <a:p>
            <a:r>
              <a:rPr lang="nl-NL" dirty="0" smtClean="0">
                <a:solidFill>
                  <a:schemeClr val="bg1"/>
                </a:solidFill>
                <a:latin typeface="Sneakerhead BTN" pitchFamily="34" charset="0"/>
              </a:rPr>
              <a:t>De Lindenberg</a:t>
            </a:r>
          </a:p>
          <a:p>
            <a:r>
              <a:rPr lang="nl-NL" dirty="0" smtClean="0">
                <a:solidFill>
                  <a:schemeClr val="bg1"/>
                </a:solidFill>
                <a:latin typeface="Sneakerhead BTN" pitchFamily="34" charset="0"/>
              </a:rPr>
              <a:t>Ridderstraat 23</a:t>
            </a:r>
          </a:p>
          <a:p>
            <a:r>
              <a:rPr lang="nl-NL" dirty="0" smtClean="0">
                <a:solidFill>
                  <a:schemeClr val="bg1"/>
                </a:solidFill>
                <a:latin typeface="Sneakerhead BTN" pitchFamily="34" charset="0"/>
              </a:rPr>
              <a:t>Nijmegen</a:t>
            </a:r>
          </a:p>
        </p:txBody>
      </p:sp>
      <p:sp>
        <p:nvSpPr>
          <p:cNvPr id="6" name="Tekstvak 5"/>
          <p:cNvSpPr txBox="1"/>
          <p:nvPr/>
        </p:nvSpPr>
        <p:spPr>
          <a:xfrm>
            <a:off x="1769547" y="1185441"/>
            <a:ext cx="63130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800" b="1" dirty="0" smtClean="0">
                <a:solidFill>
                  <a:schemeClr val="bg1"/>
                </a:solidFill>
                <a:latin typeface="Sneakerhead BTN"/>
              </a:rPr>
              <a:t>C</a:t>
            </a:r>
            <a:endParaRPr lang="nl-NL" sz="4800" b="1" dirty="0">
              <a:solidFill>
                <a:schemeClr val="bg1"/>
              </a:solidFill>
              <a:latin typeface="Sneakerhead BTN"/>
            </a:endParaRPr>
          </a:p>
        </p:txBody>
      </p:sp>
      <p:pic>
        <p:nvPicPr>
          <p:cNvPr id="11" name="Afbeelding 1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268" t="33016" b="31437"/>
          <a:stretch/>
        </p:blipFill>
        <p:spPr>
          <a:xfrm>
            <a:off x="-326869" y="5867134"/>
            <a:ext cx="1588827" cy="907951"/>
          </a:xfrm>
          <a:prstGeom prst="rect">
            <a:avLst/>
          </a:prstGeom>
        </p:spPr>
      </p:pic>
      <p:sp>
        <p:nvSpPr>
          <p:cNvPr id="7" name="Tekstvak 6"/>
          <p:cNvSpPr txBox="1"/>
          <p:nvPr/>
        </p:nvSpPr>
        <p:spPr>
          <a:xfrm>
            <a:off x="2181096" y="1216220"/>
            <a:ext cx="42596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400" b="1" dirty="0">
                <a:solidFill>
                  <a:schemeClr val="bg1"/>
                </a:solidFill>
              </a:rPr>
              <a:t>h</a:t>
            </a:r>
          </a:p>
        </p:txBody>
      </p:sp>
      <p:sp>
        <p:nvSpPr>
          <p:cNvPr id="13" name="Tekstvak 12"/>
          <p:cNvSpPr txBox="1"/>
          <p:nvPr/>
        </p:nvSpPr>
        <p:spPr>
          <a:xfrm>
            <a:off x="2480882" y="1196298"/>
            <a:ext cx="46754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400" b="1" dirty="0">
                <a:solidFill>
                  <a:schemeClr val="bg1"/>
                </a:solidFill>
                <a:latin typeface="Sneakerhead BTN"/>
              </a:rPr>
              <a:t>e</a:t>
            </a:r>
          </a:p>
        </p:txBody>
      </p:sp>
      <p:sp>
        <p:nvSpPr>
          <p:cNvPr id="14" name="Tekstvak 13"/>
          <p:cNvSpPr txBox="1"/>
          <p:nvPr/>
        </p:nvSpPr>
        <p:spPr>
          <a:xfrm>
            <a:off x="2787350" y="1196298"/>
            <a:ext cx="57606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400" b="1" dirty="0" smtClean="0">
                <a:solidFill>
                  <a:schemeClr val="bg1"/>
                </a:solidFill>
                <a:latin typeface="Sneakerhead BTN"/>
              </a:rPr>
              <a:t>c</a:t>
            </a:r>
            <a:endParaRPr lang="nl-NL" sz="4400" b="1" dirty="0">
              <a:solidFill>
                <a:schemeClr val="bg1"/>
              </a:solidFill>
              <a:latin typeface="Sneakerhead BTN"/>
            </a:endParaRPr>
          </a:p>
        </p:txBody>
      </p:sp>
      <p:sp>
        <p:nvSpPr>
          <p:cNvPr id="15" name="Tekstvak 14"/>
          <p:cNvSpPr txBox="1"/>
          <p:nvPr/>
        </p:nvSpPr>
        <p:spPr>
          <a:xfrm>
            <a:off x="3094892" y="1213822"/>
            <a:ext cx="44881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400" b="1" dirty="0" smtClean="0">
                <a:solidFill>
                  <a:schemeClr val="bg1"/>
                </a:solidFill>
                <a:latin typeface="Sneakerhead BTN"/>
              </a:rPr>
              <a:t>k</a:t>
            </a:r>
            <a:endParaRPr lang="nl-NL" sz="4400" b="1" dirty="0">
              <a:solidFill>
                <a:schemeClr val="bg1"/>
              </a:solidFill>
              <a:latin typeface="Sneakerhead BTN"/>
            </a:endParaRPr>
          </a:p>
        </p:txBody>
      </p:sp>
      <p:sp>
        <p:nvSpPr>
          <p:cNvPr id="16" name="Tekstvak 15"/>
          <p:cNvSpPr txBox="1"/>
          <p:nvPr/>
        </p:nvSpPr>
        <p:spPr>
          <a:xfrm>
            <a:off x="3436262" y="1202608"/>
            <a:ext cx="29256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400" b="1" dirty="0" smtClean="0">
                <a:solidFill>
                  <a:schemeClr val="bg1"/>
                </a:solidFill>
                <a:latin typeface="Sneakerhead BTN"/>
              </a:rPr>
              <a:t>-</a:t>
            </a:r>
            <a:endParaRPr lang="nl-NL" sz="4400" b="1" dirty="0">
              <a:solidFill>
                <a:schemeClr val="bg1"/>
              </a:solidFill>
              <a:latin typeface="Sneakerhead BTN"/>
            </a:endParaRPr>
          </a:p>
        </p:txBody>
      </p:sp>
      <p:sp>
        <p:nvSpPr>
          <p:cNvPr id="5" name="Rechthoek 4"/>
          <p:cNvSpPr/>
          <p:nvPr/>
        </p:nvSpPr>
        <p:spPr>
          <a:xfrm>
            <a:off x="2229508" y="2134597"/>
            <a:ext cx="511256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nl-NL" sz="3600" b="1" dirty="0">
                <a:solidFill>
                  <a:schemeClr val="bg1"/>
                </a:solidFill>
                <a:latin typeface="Sneakerhead BTN"/>
              </a:rPr>
              <a:t>Montessori College </a:t>
            </a:r>
            <a:endParaRPr lang="nl-NL" sz="3600" dirty="0"/>
          </a:p>
        </p:txBody>
      </p:sp>
    </p:spTree>
    <p:extLst>
      <p:ext uri="{BB962C8B-B14F-4D97-AF65-F5344CB8AC3E}">
        <p14:creationId xmlns:p14="http://schemas.microsoft.com/office/powerpoint/2010/main" val="40284439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advClick="0" advTm="12000">
        <p14:flash/>
      </p:transition>
    </mc:Choice>
    <mc:Fallback xmlns="">
      <p:transition advClick="0" advTm="1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5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25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5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25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5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"/>
                            </p:stCondLst>
                            <p:childTnLst>
                              <p:par>
                                <p:cTn id="59" presetID="2" presetClass="exit" presetSubtype="2" fill="hold" grpId="1" nodeType="afterEffect">
                                  <p:stCondLst>
                                    <p:cond delay="1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0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5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75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75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75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75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75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75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750" fill="hold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750" fill="hold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750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1" dur="750" fill="hold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750" fill="hold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7" grpId="0"/>
      <p:bldP spid="14" grpId="0"/>
      <p:bldP spid="15" grpId="0"/>
      <p:bldP spid="5" grpId="0"/>
      <p:bldP spid="5" grpId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2536" y="-51764"/>
            <a:ext cx="10657184" cy="7106404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899592" y="2636912"/>
            <a:ext cx="7772400" cy="821698"/>
          </a:xfrm>
        </p:spPr>
        <p:txBody>
          <a:bodyPr>
            <a:normAutofit/>
          </a:bodyPr>
          <a:lstStyle/>
          <a:p>
            <a:r>
              <a:rPr lang="nl-NL" b="1" dirty="0" smtClean="0">
                <a:solidFill>
                  <a:schemeClr val="bg1"/>
                </a:solidFill>
                <a:latin typeface="Sneakerhead BTN"/>
              </a:rPr>
              <a:t>Culturele </a:t>
            </a:r>
            <a:r>
              <a:rPr lang="nl-NL" b="1" dirty="0" smtClean="0">
                <a:solidFill>
                  <a:schemeClr val="bg1"/>
                </a:solidFill>
                <a:latin typeface="Sneakerhead BTN"/>
              </a:rPr>
              <a:t>Avond 2015</a:t>
            </a:r>
            <a:endParaRPr lang="nl-NL" b="1" dirty="0">
              <a:solidFill>
                <a:schemeClr val="bg1"/>
              </a:solidFill>
              <a:latin typeface="Sneakerhead BTN"/>
            </a:endParaRPr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401416" y="3430007"/>
            <a:ext cx="6768752" cy="1752600"/>
          </a:xfrm>
        </p:spPr>
        <p:txBody>
          <a:bodyPr/>
          <a:lstStyle/>
          <a:p>
            <a:r>
              <a:rPr lang="nl-NL" dirty="0" smtClean="0">
                <a:solidFill>
                  <a:schemeClr val="bg1"/>
                </a:solidFill>
                <a:latin typeface="Sneakerhead BTN" pitchFamily="34" charset="0"/>
              </a:rPr>
              <a:t>Kaarten te koop bij de receptie</a:t>
            </a:r>
          </a:p>
          <a:p>
            <a:r>
              <a:rPr lang="nl-NL" dirty="0" smtClean="0">
                <a:solidFill>
                  <a:schemeClr val="bg1"/>
                </a:solidFill>
                <a:latin typeface="Sneakerhead BTN" pitchFamily="34" charset="0"/>
              </a:rPr>
              <a:t>15 April 2015 Van 19:30 t/m 22:00</a:t>
            </a:r>
          </a:p>
          <a:p>
            <a:r>
              <a:rPr lang="nl-NL" dirty="0" smtClean="0">
                <a:solidFill>
                  <a:schemeClr val="bg1"/>
                </a:solidFill>
                <a:latin typeface="Sneakerhead BTN" pitchFamily="34" charset="0"/>
              </a:rPr>
              <a:t>De Lindenberg Nijmegen</a:t>
            </a:r>
            <a:endParaRPr lang="nl-NL" dirty="0">
              <a:solidFill>
                <a:schemeClr val="bg1"/>
              </a:solidFill>
              <a:latin typeface="Sneakerhead BTN" pitchFamily="34" charset="0"/>
            </a:endParaRPr>
          </a:p>
        </p:txBody>
      </p:sp>
      <p:pic>
        <p:nvPicPr>
          <p:cNvPr id="9" name="Afbeelding 8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467" t="33248" r="801" b="31577"/>
          <a:stretch/>
        </p:blipFill>
        <p:spPr>
          <a:xfrm>
            <a:off x="3345632" y="585235"/>
            <a:ext cx="2880320" cy="1628800"/>
          </a:xfrm>
          <a:prstGeom prst="rect">
            <a:avLst/>
          </a:prstGeom>
        </p:spPr>
      </p:pic>
      <p:sp>
        <p:nvSpPr>
          <p:cNvPr id="10" name="Tekstvak 9"/>
          <p:cNvSpPr txBox="1"/>
          <p:nvPr/>
        </p:nvSpPr>
        <p:spPr>
          <a:xfrm>
            <a:off x="6948264" y="5163432"/>
            <a:ext cx="195063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 smtClean="0">
                <a:solidFill>
                  <a:schemeClr val="bg1"/>
                </a:solidFill>
                <a:latin typeface="Sneakerhead BTN" pitchFamily="34" charset="0"/>
              </a:rPr>
              <a:t>Adresgegevens:</a:t>
            </a:r>
          </a:p>
          <a:p>
            <a:endParaRPr lang="nl-NL" dirty="0">
              <a:solidFill>
                <a:schemeClr val="bg1"/>
              </a:solidFill>
              <a:latin typeface="Sneakerhead BTN" pitchFamily="34" charset="0"/>
            </a:endParaRPr>
          </a:p>
          <a:p>
            <a:r>
              <a:rPr lang="nl-NL" dirty="0" smtClean="0">
                <a:solidFill>
                  <a:schemeClr val="bg1"/>
                </a:solidFill>
                <a:latin typeface="Sneakerhead BTN" pitchFamily="34" charset="0"/>
              </a:rPr>
              <a:t>De Lindenberg</a:t>
            </a:r>
          </a:p>
          <a:p>
            <a:r>
              <a:rPr lang="nl-NL" dirty="0" smtClean="0">
                <a:solidFill>
                  <a:schemeClr val="bg1"/>
                </a:solidFill>
                <a:latin typeface="Sneakerhead BTN" pitchFamily="34" charset="0"/>
              </a:rPr>
              <a:t>Ridderstraat 23</a:t>
            </a:r>
          </a:p>
          <a:p>
            <a:r>
              <a:rPr lang="nl-NL" dirty="0" smtClean="0">
                <a:solidFill>
                  <a:schemeClr val="bg1"/>
                </a:solidFill>
                <a:latin typeface="Sneakerhead BTN" pitchFamily="34" charset="0"/>
              </a:rPr>
              <a:t>Nijmegen</a:t>
            </a:r>
          </a:p>
        </p:txBody>
      </p:sp>
      <p:sp>
        <p:nvSpPr>
          <p:cNvPr id="6" name="Tekstvak 5"/>
          <p:cNvSpPr txBox="1"/>
          <p:nvPr/>
        </p:nvSpPr>
        <p:spPr>
          <a:xfrm>
            <a:off x="1769547" y="1185441"/>
            <a:ext cx="63130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800" b="1" dirty="0" smtClean="0">
                <a:solidFill>
                  <a:schemeClr val="bg1"/>
                </a:solidFill>
                <a:latin typeface="Sneakerhead BTN"/>
              </a:rPr>
              <a:t>C</a:t>
            </a:r>
            <a:endParaRPr lang="nl-NL" sz="4800" b="1" dirty="0">
              <a:solidFill>
                <a:schemeClr val="bg1"/>
              </a:solidFill>
              <a:latin typeface="Sneakerhead BTN"/>
            </a:endParaRPr>
          </a:p>
        </p:txBody>
      </p:sp>
      <p:pic>
        <p:nvPicPr>
          <p:cNvPr id="11" name="Afbeelding 1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268" t="33016" b="31437"/>
          <a:stretch/>
        </p:blipFill>
        <p:spPr>
          <a:xfrm>
            <a:off x="-326869" y="5867134"/>
            <a:ext cx="1588827" cy="907951"/>
          </a:xfrm>
          <a:prstGeom prst="rect">
            <a:avLst/>
          </a:prstGeom>
        </p:spPr>
      </p:pic>
      <p:sp>
        <p:nvSpPr>
          <p:cNvPr id="7" name="Tekstvak 6"/>
          <p:cNvSpPr txBox="1"/>
          <p:nvPr/>
        </p:nvSpPr>
        <p:spPr>
          <a:xfrm>
            <a:off x="2181096" y="1216220"/>
            <a:ext cx="42596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400" b="1" dirty="0">
                <a:solidFill>
                  <a:schemeClr val="bg1"/>
                </a:solidFill>
              </a:rPr>
              <a:t>h</a:t>
            </a:r>
          </a:p>
        </p:txBody>
      </p:sp>
      <p:sp>
        <p:nvSpPr>
          <p:cNvPr id="13" name="Tekstvak 12"/>
          <p:cNvSpPr txBox="1"/>
          <p:nvPr/>
        </p:nvSpPr>
        <p:spPr>
          <a:xfrm>
            <a:off x="2480882" y="1196298"/>
            <a:ext cx="46754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400" b="1" dirty="0">
                <a:solidFill>
                  <a:schemeClr val="bg1"/>
                </a:solidFill>
                <a:latin typeface="Sneakerhead BTN"/>
              </a:rPr>
              <a:t>e</a:t>
            </a:r>
          </a:p>
        </p:txBody>
      </p:sp>
      <p:sp>
        <p:nvSpPr>
          <p:cNvPr id="14" name="Tekstvak 13"/>
          <p:cNvSpPr txBox="1"/>
          <p:nvPr/>
        </p:nvSpPr>
        <p:spPr>
          <a:xfrm>
            <a:off x="2787350" y="1196298"/>
            <a:ext cx="57606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400" b="1" dirty="0" smtClean="0">
                <a:solidFill>
                  <a:schemeClr val="bg1"/>
                </a:solidFill>
                <a:latin typeface="Sneakerhead BTN"/>
              </a:rPr>
              <a:t>c</a:t>
            </a:r>
            <a:endParaRPr lang="nl-NL" sz="4400" b="1" dirty="0">
              <a:solidFill>
                <a:schemeClr val="bg1"/>
              </a:solidFill>
              <a:latin typeface="Sneakerhead BTN"/>
            </a:endParaRPr>
          </a:p>
        </p:txBody>
      </p:sp>
      <p:sp>
        <p:nvSpPr>
          <p:cNvPr id="15" name="Tekstvak 14"/>
          <p:cNvSpPr txBox="1"/>
          <p:nvPr/>
        </p:nvSpPr>
        <p:spPr>
          <a:xfrm>
            <a:off x="3094892" y="1213822"/>
            <a:ext cx="44881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400" b="1" dirty="0" smtClean="0">
                <a:solidFill>
                  <a:schemeClr val="bg1"/>
                </a:solidFill>
                <a:latin typeface="Sneakerhead BTN"/>
              </a:rPr>
              <a:t>k</a:t>
            </a:r>
            <a:endParaRPr lang="nl-NL" sz="4400" b="1" dirty="0">
              <a:solidFill>
                <a:schemeClr val="bg1"/>
              </a:solidFill>
              <a:latin typeface="Sneakerhead BTN"/>
            </a:endParaRPr>
          </a:p>
        </p:txBody>
      </p:sp>
      <p:sp>
        <p:nvSpPr>
          <p:cNvPr id="16" name="Tekstvak 15"/>
          <p:cNvSpPr txBox="1"/>
          <p:nvPr/>
        </p:nvSpPr>
        <p:spPr>
          <a:xfrm>
            <a:off x="3436262" y="1202608"/>
            <a:ext cx="29256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400" b="1" dirty="0" smtClean="0">
                <a:solidFill>
                  <a:schemeClr val="bg1"/>
                </a:solidFill>
                <a:latin typeface="Sneakerhead BTN"/>
              </a:rPr>
              <a:t>-</a:t>
            </a:r>
            <a:endParaRPr lang="nl-NL" sz="4400" b="1" dirty="0">
              <a:solidFill>
                <a:schemeClr val="bg1"/>
              </a:solidFill>
              <a:latin typeface="Sneakerhead BTN"/>
            </a:endParaRPr>
          </a:p>
        </p:txBody>
      </p:sp>
      <p:sp>
        <p:nvSpPr>
          <p:cNvPr id="5" name="Rechthoek 4"/>
          <p:cNvSpPr/>
          <p:nvPr/>
        </p:nvSpPr>
        <p:spPr>
          <a:xfrm>
            <a:off x="2229508" y="2134597"/>
            <a:ext cx="511256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nl-NL" sz="3600" b="1" dirty="0">
                <a:solidFill>
                  <a:schemeClr val="bg1"/>
                </a:solidFill>
                <a:latin typeface="Sneakerhead BTN"/>
              </a:rPr>
              <a:t>Montessori College </a:t>
            </a:r>
            <a:endParaRPr lang="nl-NL" sz="3600" dirty="0"/>
          </a:p>
        </p:txBody>
      </p:sp>
    </p:spTree>
    <p:extLst>
      <p:ext uri="{BB962C8B-B14F-4D97-AF65-F5344CB8AC3E}">
        <p14:creationId xmlns:p14="http://schemas.microsoft.com/office/powerpoint/2010/main" val="40284439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advClick="0" advTm="12000">
        <p14:flash/>
      </p:transition>
    </mc:Choice>
    <mc:Fallback xmlns="">
      <p:transition advClick="0" advTm="1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5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25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5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25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5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"/>
                            </p:stCondLst>
                            <p:childTnLst>
                              <p:par>
                                <p:cTn id="59" presetID="2" presetClass="exit" presetSubtype="2" fill="hold" grpId="1" nodeType="afterEffect">
                                  <p:stCondLst>
                                    <p:cond delay="1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0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5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75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75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75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75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75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75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750" fill="hold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750" fill="hold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750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1" dur="750" fill="hold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750" fill="hold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7" grpId="0"/>
      <p:bldP spid="14" grpId="0"/>
      <p:bldP spid="15" grpId="0"/>
      <p:bldP spid="5" grpId="0"/>
      <p:bldP spid="5" grpId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2536" y="-51764"/>
            <a:ext cx="10657184" cy="7106404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899592" y="2636912"/>
            <a:ext cx="7772400" cy="821698"/>
          </a:xfrm>
        </p:spPr>
        <p:txBody>
          <a:bodyPr>
            <a:normAutofit/>
          </a:bodyPr>
          <a:lstStyle/>
          <a:p>
            <a:r>
              <a:rPr lang="nl-NL" b="1" dirty="0" smtClean="0">
                <a:solidFill>
                  <a:schemeClr val="bg1"/>
                </a:solidFill>
                <a:latin typeface="Sneakerhead BTN"/>
              </a:rPr>
              <a:t>Culturele </a:t>
            </a:r>
            <a:r>
              <a:rPr lang="nl-NL" b="1" dirty="0" smtClean="0">
                <a:solidFill>
                  <a:schemeClr val="bg1"/>
                </a:solidFill>
                <a:latin typeface="Sneakerhead BTN"/>
              </a:rPr>
              <a:t>Avond 2015</a:t>
            </a:r>
            <a:endParaRPr lang="nl-NL" b="1" dirty="0">
              <a:solidFill>
                <a:schemeClr val="bg1"/>
              </a:solidFill>
              <a:latin typeface="Sneakerhead BTN"/>
            </a:endParaRPr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401416" y="3430007"/>
            <a:ext cx="6768752" cy="1752600"/>
          </a:xfrm>
        </p:spPr>
        <p:txBody>
          <a:bodyPr/>
          <a:lstStyle/>
          <a:p>
            <a:r>
              <a:rPr lang="nl-NL" dirty="0" smtClean="0">
                <a:solidFill>
                  <a:schemeClr val="bg1"/>
                </a:solidFill>
                <a:latin typeface="Sneakerhead BTN" pitchFamily="34" charset="0"/>
              </a:rPr>
              <a:t>Kaarten te koop bij de receptie</a:t>
            </a:r>
          </a:p>
          <a:p>
            <a:r>
              <a:rPr lang="nl-NL" dirty="0" smtClean="0">
                <a:solidFill>
                  <a:schemeClr val="bg1"/>
                </a:solidFill>
                <a:latin typeface="Sneakerhead BTN" pitchFamily="34" charset="0"/>
              </a:rPr>
              <a:t>15 April 2015 Van 19:30 t/m 22:00</a:t>
            </a:r>
          </a:p>
          <a:p>
            <a:r>
              <a:rPr lang="nl-NL" dirty="0" smtClean="0">
                <a:solidFill>
                  <a:schemeClr val="bg1"/>
                </a:solidFill>
                <a:latin typeface="Sneakerhead BTN" pitchFamily="34" charset="0"/>
              </a:rPr>
              <a:t>De Lindenberg Nijmegen</a:t>
            </a:r>
            <a:endParaRPr lang="nl-NL" dirty="0">
              <a:solidFill>
                <a:schemeClr val="bg1"/>
              </a:solidFill>
              <a:latin typeface="Sneakerhead BTN" pitchFamily="34" charset="0"/>
            </a:endParaRPr>
          </a:p>
        </p:txBody>
      </p:sp>
      <p:pic>
        <p:nvPicPr>
          <p:cNvPr id="9" name="Afbeelding 8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467" t="33248" r="801" b="31577"/>
          <a:stretch/>
        </p:blipFill>
        <p:spPr>
          <a:xfrm>
            <a:off x="3345632" y="585235"/>
            <a:ext cx="2880320" cy="1628800"/>
          </a:xfrm>
          <a:prstGeom prst="rect">
            <a:avLst/>
          </a:prstGeom>
        </p:spPr>
      </p:pic>
      <p:sp>
        <p:nvSpPr>
          <p:cNvPr id="10" name="Tekstvak 9"/>
          <p:cNvSpPr txBox="1"/>
          <p:nvPr/>
        </p:nvSpPr>
        <p:spPr>
          <a:xfrm>
            <a:off x="6948264" y="5163432"/>
            <a:ext cx="195063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 smtClean="0">
                <a:solidFill>
                  <a:schemeClr val="bg1"/>
                </a:solidFill>
                <a:latin typeface="Sneakerhead BTN" pitchFamily="34" charset="0"/>
              </a:rPr>
              <a:t>Adresgegevens:</a:t>
            </a:r>
          </a:p>
          <a:p>
            <a:endParaRPr lang="nl-NL" dirty="0">
              <a:solidFill>
                <a:schemeClr val="bg1"/>
              </a:solidFill>
              <a:latin typeface="Sneakerhead BTN" pitchFamily="34" charset="0"/>
            </a:endParaRPr>
          </a:p>
          <a:p>
            <a:r>
              <a:rPr lang="nl-NL" dirty="0" smtClean="0">
                <a:solidFill>
                  <a:schemeClr val="bg1"/>
                </a:solidFill>
                <a:latin typeface="Sneakerhead BTN" pitchFamily="34" charset="0"/>
              </a:rPr>
              <a:t>De Lindenberg</a:t>
            </a:r>
          </a:p>
          <a:p>
            <a:r>
              <a:rPr lang="nl-NL" dirty="0" smtClean="0">
                <a:solidFill>
                  <a:schemeClr val="bg1"/>
                </a:solidFill>
                <a:latin typeface="Sneakerhead BTN" pitchFamily="34" charset="0"/>
              </a:rPr>
              <a:t>Ridderstraat 23</a:t>
            </a:r>
          </a:p>
          <a:p>
            <a:r>
              <a:rPr lang="nl-NL" dirty="0" smtClean="0">
                <a:solidFill>
                  <a:schemeClr val="bg1"/>
                </a:solidFill>
                <a:latin typeface="Sneakerhead BTN" pitchFamily="34" charset="0"/>
              </a:rPr>
              <a:t>Nijmegen</a:t>
            </a:r>
          </a:p>
        </p:txBody>
      </p:sp>
      <p:sp>
        <p:nvSpPr>
          <p:cNvPr id="6" name="Tekstvak 5"/>
          <p:cNvSpPr txBox="1"/>
          <p:nvPr/>
        </p:nvSpPr>
        <p:spPr>
          <a:xfrm>
            <a:off x="1769547" y="1185441"/>
            <a:ext cx="63130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800" b="1" dirty="0" smtClean="0">
                <a:solidFill>
                  <a:schemeClr val="bg1"/>
                </a:solidFill>
                <a:latin typeface="Sneakerhead BTN"/>
              </a:rPr>
              <a:t>C</a:t>
            </a:r>
            <a:endParaRPr lang="nl-NL" sz="4800" b="1" dirty="0">
              <a:solidFill>
                <a:schemeClr val="bg1"/>
              </a:solidFill>
              <a:latin typeface="Sneakerhead BTN"/>
            </a:endParaRPr>
          </a:p>
        </p:txBody>
      </p:sp>
      <p:pic>
        <p:nvPicPr>
          <p:cNvPr id="11" name="Afbeelding 1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268" t="33016" b="31437"/>
          <a:stretch/>
        </p:blipFill>
        <p:spPr>
          <a:xfrm>
            <a:off x="-326869" y="5867134"/>
            <a:ext cx="1588827" cy="907951"/>
          </a:xfrm>
          <a:prstGeom prst="rect">
            <a:avLst/>
          </a:prstGeom>
        </p:spPr>
      </p:pic>
      <p:sp>
        <p:nvSpPr>
          <p:cNvPr id="7" name="Tekstvak 6"/>
          <p:cNvSpPr txBox="1"/>
          <p:nvPr/>
        </p:nvSpPr>
        <p:spPr>
          <a:xfrm>
            <a:off x="2181096" y="1216220"/>
            <a:ext cx="42596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400" b="1" dirty="0">
                <a:solidFill>
                  <a:schemeClr val="bg1"/>
                </a:solidFill>
              </a:rPr>
              <a:t>h</a:t>
            </a:r>
          </a:p>
        </p:txBody>
      </p:sp>
      <p:sp>
        <p:nvSpPr>
          <p:cNvPr id="13" name="Tekstvak 12"/>
          <p:cNvSpPr txBox="1"/>
          <p:nvPr/>
        </p:nvSpPr>
        <p:spPr>
          <a:xfrm>
            <a:off x="2480882" y="1196298"/>
            <a:ext cx="46754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400" b="1" dirty="0">
                <a:solidFill>
                  <a:schemeClr val="bg1"/>
                </a:solidFill>
                <a:latin typeface="Sneakerhead BTN"/>
              </a:rPr>
              <a:t>e</a:t>
            </a:r>
          </a:p>
        </p:txBody>
      </p:sp>
      <p:sp>
        <p:nvSpPr>
          <p:cNvPr id="14" name="Tekstvak 13"/>
          <p:cNvSpPr txBox="1"/>
          <p:nvPr/>
        </p:nvSpPr>
        <p:spPr>
          <a:xfrm>
            <a:off x="2787350" y="1196298"/>
            <a:ext cx="57606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400" b="1" dirty="0" smtClean="0">
                <a:solidFill>
                  <a:schemeClr val="bg1"/>
                </a:solidFill>
                <a:latin typeface="Sneakerhead BTN"/>
              </a:rPr>
              <a:t>c</a:t>
            </a:r>
            <a:endParaRPr lang="nl-NL" sz="4400" b="1" dirty="0">
              <a:solidFill>
                <a:schemeClr val="bg1"/>
              </a:solidFill>
              <a:latin typeface="Sneakerhead BTN"/>
            </a:endParaRPr>
          </a:p>
        </p:txBody>
      </p:sp>
      <p:sp>
        <p:nvSpPr>
          <p:cNvPr id="15" name="Tekstvak 14"/>
          <p:cNvSpPr txBox="1"/>
          <p:nvPr/>
        </p:nvSpPr>
        <p:spPr>
          <a:xfrm>
            <a:off x="3094892" y="1213822"/>
            <a:ext cx="44881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400" b="1" dirty="0" smtClean="0">
                <a:solidFill>
                  <a:schemeClr val="bg1"/>
                </a:solidFill>
                <a:latin typeface="Sneakerhead BTN"/>
              </a:rPr>
              <a:t>k</a:t>
            </a:r>
            <a:endParaRPr lang="nl-NL" sz="4400" b="1" dirty="0">
              <a:solidFill>
                <a:schemeClr val="bg1"/>
              </a:solidFill>
              <a:latin typeface="Sneakerhead BTN"/>
            </a:endParaRPr>
          </a:p>
        </p:txBody>
      </p:sp>
      <p:sp>
        <p:nvSpPr>
          <p:cNvPr id="16" name="Tekstvak 15"/>
          <p:cNvSpPr txBox="1"/>
          <p:nvPr/>
        </p:nvSpPr>
        <p:spPr>
          <a:xfrm>
            <a:off x="3436262" y="1202608"/>
            <a:ext cx="29256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400" b="1" dirty="0" smtClean="0">
                <a:solidFill>
                  <a:schemeClr val="bg1"/>
                </a:solidFill>
                <a:latin typeface="Sneakerhead BTN"/>
              </a:rPr>
              <a:t>-</a:t>
            </a:r>
            <a:endParaRPr lang="nl-NL" sz="4400" b="1" dirty="0">
              <a:solidFill>
                <a:schemeClr val="bg1"/>
              </a:solidFill>
              <a:latin typeface="Sneakerhead BTN"/>
            </a:endParaRPr>
          </a:p>
        </p:txBody>
      </p:sp>
      <p:sp>
        <p:nvSpPr>
          <p:cNvPr id="5" name="Rechthoek 4"/>
          <p:cNvSpPr/>
          <p:nvPr/>
        </p:nvSpPr>
        <p:spPr>
          <a:xfrm>
            <a:off x="2229508" y="2134597"/>
            <a:ext cx="511256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nl-NL" sz="3600" b="1" dirty="0">
                <a:solidFill>
                  <a:schemeClr val="bg1"/>
                </a:solidFill>
                <a:latin typeface="Sneakerhead BTN"/>
              </a:rPr>
              <a:t>Montessori College </a:t>
            </a:r>
            <a:endParaRPr lang="nl-NL" sz="3600" dirty="0"/>
          </a:p>
        </p:txBody>
      </p:sp>
    </p:spTree>
    <p:extLst>
      <p:ext uri="{BB962C8B-B14F-4D97-AF65-F5344CB8AC3E}">
        <p14:creationId xmlns:p14="http://schemas.microsoft.com/office/powerpoint/2010/main" val="40284439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advClick="0" advTm="12000">
        <p14:flash/>
      </p:transition>
    </mc:Choice>
    <mc:Fallback xmlns="">
      <p:transition advClick="0" advTm="1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5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25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5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25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5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"/>
                            </p:stCondLst>
                            <p:childTnLst>
                              <p:par>
                                <p:cTn id="59" presetID="2" presetClass="exit" presetSubtype="2" fill="hold" grpId="1" nodeType="afterEffect">
                                  <p:stCondLst>
                                    <p:cond delay="1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0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5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75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75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75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75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75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75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750" fill="hold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750" fill="hold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750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1" dur="750" fill="hold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750" fill="hold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7" grpId="0"/>
      <p:bldP spid="14" grpId="0"/>
      <p:bldP spid="15" grpId="0"/>
      <p:bldP spid="5" grpId="0"/>
      <p:bldP spid="5" grpId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2536" y="-51764"/>
            <a:ext cx="10657184" cy="7106404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899592" y="2636912"/>
            <a:ext cx="7772400" cy="821698"/>
          </a:xfrm>
        </p:spPr>
        <p:txBody>
          <a:bodyPr>
            <a:normAutofit/>
          </a:bodyPr>
          <a:lstStyle/>
          <a:p>
            <a:r>
              <a:rPr lang="nl-NL" b="1" dirty="0" smtClean="0">
                <a:solidFill>
                  <a:schemeClr val="bg1"/>
                </a:solidFill>
                <a:latin typeface="Sneakerhead BTN"/>
              </a:rPr>
              <a:t>Culturele </a:t>
            </a:r>
            <a:r>
              <a:rPr lang="nl-NL" b="1" dirty="0" smtClean="0">
                <a:solidFill>
                  <a:schemeClr val="bg1"/>
                </a:solidFill>
                <a:latin typeface="Sneakerhead BTN"/>
              </a:rPr>
              <a:t>Avond 2015</a:t>
            </a:r>
            <a:endParaRPr lang="nl-NL" b="1" dirty="0">
              <a:solidFill>
                <a:schemeClr val="bg1"/>
              </a:solidFill>
              <a:latin typeface="Sneakerhead BTN"/>
            </a:endParaRPr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401416" y="3430007"/>
            <a:ext cx="6768752" cy="1752600"/>
          </a:xfrm>
        </p:spPr>
        <p:txBody>
          <a:bodyPr/>
          <a:lstStyle/>
          <a:p>
            <a:r>
              <a:rPr lang="nl-NL" dirty="0" smtClean="0">
                <a:solidFill>
                  <a:schemeClr val="bg1"/>
                </a:solidFill>
                <a:latin typeface="Sneakerhead BTN" pitchFamily="34" charset="0"/>
              </a:rPr>
              <a:t>Kaarten te koop bij de receptie</a:t>
            </a:r>
          </a:p>
          <a:p>
            <a:r>
              <a:rPr lang="nl-NL" dirty="0" smtClean="0">
                <a:solidFill>
                  <a:schemeClr val="bg1"/>
                </a:solidFill>
                <a:latin typeface="Sneakerhead BTN" pitchFamily="34" charset="0"/>
              </a:rPr>
              <a:t>15 April 2015 Van 19:30 t/m 22:00</a:t>
            </a:r>
          </a:p>
          <a:p>
            <a:r>
              <a:rPr lang="nl-NL" dirty="0" smtClean="0">
                <a:solidFill>
                  <a:schemeClr val="bg1"/>
                </a:solidFill>
                <a:latin typeface="Sneakerhead BTN" pitchFamily="34" charset="0"/>
              </a:rPr>
              <a:t>De Lindenberg Nijmegen</a:t>
            </a:r>
            <a:endParaRPr lang="nl-NL" dirty="0">
              <a:solidFill>
                <a:schemeClr val="bg1"/>
              </a:solidFill>
              <a:latin typeface="Sneakerhead BTN" pitchFamily="34" charset="0"/>
            </a:endParaRPr>
          </a:p>
        </p:txBody>
      </p:sp>
      <p:pic>
        <p:nvPicPr>
          <p:cNvPr id="9" name="Afbeelding 8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467" t="33248" r="801" b="31577"/>
          <a:stretch/>
        </p:blipFill>
        <p:spPr>
          <a:xfrm>
            <a:off x="3345632" y="585235"/>
            <a:ext cx="2880320" cy="1628800"/>
          </a:xfrm>
          <a:prstGeom prst="rect">
            <a:avLst/>
          </a:prstGeom>
        </p:spPr>
      </p:pic>
      <p:sp>
        <p:nvSpPr>
          <p:cNvPr id="10" name="Tekstvak 9"/>
          <p:cNvSpPr txBox="1"/>
          <p:nvPr/>
        </p:nvSpPr>
        <p:spPr>
          <a:xfrm>
            <a:off x="6948264" y="5163432"/>
            <a:ext cx="195063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 smtClean="0">
                <a:solidFill>
                  <a:schemeClr val="bg1"/>
                </a:solidFill>
                <a:latin typeface="Sneakerhead BTN" pitchFamily="34" charset="0"/>
              </a:rPr>
              <a:t>Adresgegevens:</a:t>
            </a:r>
          </a:p>
          <a:p>
            <a:endParaRPr lang="nl-NL" dirty="0">
              <a:solidFill>
                <a:schemeClr val="bg1"/>
              </a:solidFill>
              <a:latin typeface="Sneakerhead BTN" pitchFamily="34" charset="0"/>
            </a:endParaRPr>
          </a:p>
          <a:p>
            <a:r>
              <a:rPr lang="nl-NL" dirty="0" smtClean="0">
                <a:solidFill>
                  <a:schemeClr val="bg1"/>
                </a:solidFill>
                <a:latin typeface="Sneakerhead BTN" pitchFamily="34" charset="0"/>
              </a:rPr>
              <a:t>De Lindenberg</a:t>
            </a:r>
          </a:p>
          <a:p>
            <a:r>
              <a:rPr lang="nl-NL" dirty="0" smtClean="0">
                <a:solidFill>
                  <a:schemeClr val="bg1"/>
                </a:solidFill>
                <a:latin typeface="Sneakerhead BTN" pitchFamily="34" charset="0"/>
              </a:rPr>
              <a:t>Ridderstraat 23</a:t>
            </a:r>
          </a:p>
          <a:p>
            <a:r>
              <a:rPr lang="nl-NL" dirty="0" smtClean="0">
                <a:solidFill>
                  <a:schemeClr val="bg1"/>
                </a:solidFill>
                <a:latin typeface="Sneakerhead BTN" pitchFamily="34" charset="0"/>
              </a:rPr>
              <a:t>Nijmegen</a:t>
            </a:r>
          </a:p>
        </p:txBody>
      </p:sp>
      <p:sp>
        <p:nvSpPr>
          <p:cNvPr id="6" name="Tekstvak 5"/>
          <p:cNvSpPr txBox="1"/>
          <p:nvPr/>
        </p:nvSpPr>
        <p:spPr>
          <a:xfrm>
            <a:off x="1769547" y="1185441"/>
            <a:ext cx="63130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800" b="1" dirty="0" smtClean="0">
                <a:solidFill>
                  <a:schemeClr val="bg1"/>
                </a:solidFill>
                <a:latin typeface="Sneakerhead BTN"/>
              </a:rPr>
              <a:t>C</a:t>
            </a:r>
            <a:endParaRPr lang="nl-NL" sz="4800" b="1" dirty="0">
              <a:solidFill>
                <a:schemeClr val="bg1"/>
              </a:solidFill>
              <a:latin typeface="Sneakerhead BTN"/>
            </a:endParaRPr>
          </a:p>
        </p:txBody>
      </p:sp>
      <p:pic>
        <p:nvPicPr>
          <p:cNvPr id="11" name="Afbeelding 1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268" t="33016" b="31437"/>
          <a:stretch/>
        </p:blipFill>
        <p:spPr>
          <a:xfrm>
            <a:off x="-326869" y="5867134"/>
            <a:ext cx="1588827" cy="907951"/>
          </a:xfrm>
          <a:prstGeom prst="rect">
            <a:avLst/>
          </a:prstGeom>
        </p:spPr>
      </p:pic>
      <p:sp>
        <p:nvSpPr>
          <p:cNvPr id="7" name="Tekstvak 6"/>
          <p:cNvSpPr txBox="1"/>
          <p:nvPr/>
        </p:nvSpPr>
        <p:spPr>
          <a:xfrm>
            <a:off x="2181096" y="1216220"/>
            <a:ext cx="42596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400" b="1" dirty="0">
                <a:solidFill>
                  <a:schemeClr val="bg1"/>
                </a:solidFill>
              </a:rPr>
              <a:t>h</a:t>
            </a:r>
          </a:p>
        </p:txBody>
      </p:sp>
      <p:sp>
        <p:nvSpPr>
          <p:cNvPr id="13" name="Tekstvak 12"/>
          <p:cNvSpPr txBox="1"/>
          <p:nvPr/>
        </p:nvSpPr>
        <p:spPr>
          <a:xfrm>
            <a:off x="2480882" y="1196298"/>
            <a:ext cx="46754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400" b="1" dirty="0">
                <a:solidFill>
                  <a:schemeClr val="bg1"/>
                </a:solidFill>
                <a:latin typeface="Sneakerhead BTN"/>
              </a:rPr>
              <a:t>e</a:t>
            </a:r>
          </a:p>
        </p:txBody>
      </p:sp>
      <p:sp>
        <p:nvSpPr>
          <p:cNvPr id="14" name="Tekstvak 13"/>
          <p:cNvSpPr txBox="1"/>
          <p:nvPr/>
        </p:nvSpPr>
        <p:spPr>
          <a:xfrm>
            <a:off x="2787350" y="1196298"/>
            <a:ext cx="57606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400" b="1" dirty="0" smtClean="0">
                <a:solidFill>
                  <a:schemeClr val="bg1"/>
                </a:solidFill>
                <a:latin typeface="Sneakerhead BTN"/>
              </a:rPr>
              <a:t>c</a:t>
            </a:r>
            <a:endParaRPr lang="nl-NL" sz="4400" b="1" dirty="0">
              <a:solidFill>
                <a:schemeClr val="bg1"/>
              </a:solidFill>
              <a:latin typeface="Sneakerhead BTN"/>
            </a:endParaRPr>
          </a:p>
        </p:txBody>
      </p:sp>
      <p:sp>
        <p:nvSpPr>
          <p:cNvPr id="15" name="Tekstvak 14"/>
          <p:cNvSpPr txBox="1"/>
          <p:nvPr/>
        </p:nvSpPr>
        <p:spPr>
          <a:xfrm>
            <a:off x="3094892" y="1213822"/>
            <a:ext cx="44881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400" b="1" dirty="0" smtClean="0">
                <a:solidFill>
                  <a:schemeClr val="bg1"/>
                </a:solidFill>
                <a:latin typeface="Sneakerhead BTN"/>
              </a:rPr>
              <a:t>k</a:t>
            </a:r>
            <a:endParaRPr lang="nl-NL" sz="4400" b="1" dirty="0">
              <a:solidFill>
                <a:schemeClr val="bg1"/>
              </a:solidFill>
              <a:latin typeface="Sneakerhead BTN"/>
            </a:endParaRPr>
          </a:p>
        </p:txBody>
      </p:sp>
      <p:sp>
        <p:nvSpPr>
          <p:cNvPr id="16" name="Tekstvak 15"/>
          <p:cNvSpPr txBox="1"/>
          <p:nvPr/>
        </p:nvSpPr>
        <p:spPr>
          <a:xfrm>
            <a:off x="3436262" y="1202608"/>
            <a:ext cx="29256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400" b="1" dirty="0" smtClean="0">
                <a:solidFill>
                  <a:schemeClr val="bg1"/>
                </a:solidFill>
                <a:latin typeface="Sneakerhead BTN"/>
              </a:rPr>
              <a:t>-</a:t>
            </a:r>
            <a:endParaRPr lang="nl-NL" sz="4400" b="1" dirty="0">
              <a:solidFill>
                <a:schemeClr val="bg1"/>
              </a:solidFill>
              <a:latin typeface="Sneakerhead BTN"/>
            </a:endParaRPr>
          </a:p>
        </p:txBody>
      </p:sp>
      <p:sp>
        <p:nvSpPr>
          <p:cNvPr id="5" name="Rechthoek 4"/>
          <p:cNvSpPr/>
          <p:nvPr/>
        </p:nvSpPr>
        <p:spPr>
          <a:xfrm>
            <a:off x="2229508" y="2134597"/>
            <a:ext cx="511256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nl-NL" sz="3600" b="1" dirty="0">
                <a:solidFill>
                  <a:schemeClr val="bg1"/>
                </a:solidFill>
                <a:latin typeface="Sneakerhead BTN"/>
              </a:rPr>
              <a:t>Montessori College </a:t>
            </a:r>
            <a:endParaRPr lang="nl-NL" sz="3600" dirty="0"/>
          </a:p>
        </p:txBody>
      </p:sp>
    </p:spTree>
    <p:extLst>
      <p:ext uri="{BB962C8B-B14F-4D97-AF65-F5344CB8AC3E}">
        <p14:creationId xmlns:p14="http://schemas.microsoft.com/office/powerpoint/2010/main" val="40284439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advClick="0" advTm="12000">
        <p14:flash/>
      </p:transition>
    </mc:Choice>
    <mc:Fallback xmlns="">
      <p:transition advClick="0" advTm="1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5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25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5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25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5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"/>
                            </p:stCondLst>
                            <p:childTnLst>
                              <p:par>
                                <p:cTn id="59" presetID="2" presetClass="exit" presetSubtype="2" fill="hold" grpId="1" nodeType="afterEffect">
                                  <p:stCondLst>
                                    <p:cond delay="1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0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5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75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75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75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75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75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75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750" fill="hold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750" fill="hold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750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1" dur="750" fill="hold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750" fill="hold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7" grpId="0"/>
      <p:bldP spid="14" grpId="0"/>
      <p:bldP spid="15" grpId="0"/>
      <p:bldP spid="5" grpId="0"/>
      <p:bldP spid="5" grpId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2536" y="-51764"/>
            <a:ext cx="10657184" cy="7106404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899592" y="2636912"/>
            <a:ext cx="7772400" cy="821698"/>
          </a:xfrm>
        </p:spPr>
        <p:txBody>
          <a:bodyPr>
            <a:normAutofit/>
          </a:bodyPr>
          <a:lstStyle/>
          <a:p>
            <a:r>
              <a:rPr lang="nl-NL" b="1" dirty="0" smtClean="0">
                <a:solidFill>
                  <a:schemeClr val="bg1"/>
                </a:solidFill>
                <a:latin typeface="Sneakerhead BTN"/>
              </a:rPr>
              <a:t>Culturele </a:t>
            </a:r>
            <a:r>
              <a:rPr lang="nl-NL" b="1" dirty="0" smtClean="0">
                <a:solidFill>
                  <a:schemeClr val="bg1"/>
                </a:solidFill>
                <a:latin typeface="Sneakerhead BTN"/>
              </a:rPr>
              <a:t>Avond 2015</a:t>
            </a:r>
            <a:endParaRPr lang="nl-NL" b="1" dirty="0">
              <a:solidFill>
                <a:schemeClr val="bg1"/>
              </a:solidFill>
              <a:latin typeface="Sneakerhead BTN"/>
            </a:endParaRPr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401416" y="3430007"/>
            <a:ext cx="6768752" cy="1752600"/>
          </a:xfrm>
        </p:spPr>
        <p:txBody>
          <a:bodyPr/>
          <a:lstStyle/>
          <a:p>
            <a:r>
              <a:rPr lang="nl-NL" dirty="0" smtClean="0">
                <a:solidFill>
                  <a:schemeClr val="bg1"/>
                </a:solidFill>
                <a:latin typeface="Sneakerhead BTN" pitchFamily="34" charset="0"/>
              </a:rPr>
              <a:t>Kaarten te koop bij de receptie</a:t>
            </a:r>
          </a:p>
          <a:p>
            <a:r>
              <a:rPr lang="nl-NL" dirty="0" smtClean="0">
                <a:solidFill>
                  <a:schemeClr val="bg1"/>
                </a:solidFill>
                <a:latin typeface="Sneakerhead BTN" pitchFamily="34" charset="0"/>
              </a:rPr>
              <a:t>15 April 2015 Van 19:30 t/m 22:00</a:t>
            </a:r>
          </a:p>
          <a:p>
            <a:r>
              <a:rPr lang="nl-NL" dirty="0" smtClean="0">
                <a:solidFill>
                  <a:schemeClr val="bg1"/>
                </a:solidFill>
                <a:latin typeface="Sneakerhead BTN" pitchFamily="34" charset="0"/>
              </a:rPr>
              <a:t>De Lindenberg Nijmegen</a:t>
            </a:r>
            <a:endParaRPr lang="nl-NL" dirty="0">
              <a:solidFill>
                <a:schemeClr val="bg1"/>
              </a:solidFill>
              <a:latin typeface="Sneakerhead BTN" pitchFamily="34" charset="0"/>
            </a:endParaRPr>
          </a:p>
        </p:txBody>
      </p:sp>
      <p:pic>
        <p:nvPicPr>
          <p:cNvPr id="9" name="Afbeelding 8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467" t="33248" r="801" b="31577"/>
          <a:stretch/>
        </p:blipFill>
        <p:spPr>
          <a:xfrm>
            <a:off x="3345632" y="585235"/>
            <a:ext cx="2880320" cy="1628800"/>
          </a:xfrm>
          <a:prstGeom prst="rect">
            <a:avLst/>
          </a:prstGeom>
        </p:spPr>
      </p:pic>
      <p:sp>
        <p:nvSpPr>
          <p:cNvPr id="10" name="Tekstvak 9"/>
          <p:cNvSpPr txBox="1"/>
          <p:nvPr/>
        </p:nvSpPr>
        <p:spPr>
          <a:xfrm>
            <a:off x="6948264" y="5163432"/>
            <a:ext cx="195063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 smtClean="0">
                <a:solidFill>
                  <a:schemeClr val="bg1"/>
                </a:solidFill>
                <a:latin typeface="Sneakerhead BTN" pitchFamily="34" charset="0"/>
              </a:rPr>
              <a:t>Adresgegevens:</a:t>
            </a:r>
          </a:p>
          <a:p>
            <a:endParaRPr lang="nl-NL" dirty="0">
              <a:solidFill>
                <a:schemeClr val="bg1"/>
              </a:solidFill>
              <a:latin typeface="Sneakerhead BTN" pitchFamily="34" charset="0"/>
            </a:endParaRPr>
          </a:p>
          <a:p>
            <a:r>
              <a:rPr lang="nl-NL" dirty="0" smtClean="0">
                <a:solidFill>
                  <a:schemeClr val="bg1"/>
                </a:solidFill>
                <a:latin typeface="Sneakerhead BTN" pitchFamily="34" charset="0"/>
              </a:rPr>
              <a:t>De Lindenberg</a:t>
            </a:r>
          </a:p>
          <a:p>
            <a:r>
              <a:rPr lang="nl-NL" dirty="0" smtClean="0">
                <a:solidFill>
                  <a:schemeClr val="bg1"/>
                </a:solidFill>
                <a:latin typeface="Sneakerhead BTN" pitchFamily="34" charset="0"/>
              </a:rPr>
              <a:t>Ridderstraat 23</a:t>
            </a:r>
          </a:p>
          <a:p>
            <a:r>
              <a:rPr lang="nl-NL" dirty="0" smtClean="0">
                <a:solidFill>
                  <a:schemeClr val="bg1"/>
                </a:solidFill>
                <a:latin typeface="Sneakerhead BTN" pitchFamily="34" charset="0"/>
              </a:rPr>
              <a:t>Nijmegen</a:t>
            </a:r>
          </a:p>
        </p:txBody>
      </p:sp>
      <p:sp>
        <p:nvSpPr>
          <p:cNvPr id="6" name="Tekstvak 5"/>
          <p:cNvSpPr txBox="1"/>
          <p:nvPr/>
        </p:nvSpPr>
        <p:spPr>
          <a:xfrm>
            <a:off x="1769547" y="1185441"/>
            <a:ext cx="63130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800" b="1" dirty="0" smtClean="0">
                <a:solidFill>
                  <a:schemeClr val="bg1"/>
                </a:solidFill>
                <a:latin typeface="Sneakerhead BTN"/>
              </a:rPr>
              <a:t>C</a:t>
            </a:r>
            <a:endParaRPr lang="nl-NL" sz="4800" b="1" dirty="0">
              <a:solidFill>
                <a:schemeClr val="bg1"/>
              </a:solidFill>
              <a:latin typeface="Sneakerhead BTN"/>
            </a:endParaRPr>
          </a:p>
        </p:txBody>
      </p:sp>
      <p:pic>
        <p:nvPicPr>
          <p:cNvPr id="11" name="Afbeelding 1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268" t="33016" b="31437"/>
          <a:stretch/>
        </p:blipFill>
        <p:spPr>
          <a:xfrm>
            <a:off x="-326869" y="5867134"/>
            <a:ext cx="1588827" cy="907951"/>
          </a:xfrm>
          <a:prstGeom prst="rect">
            <a:avLst/>
          </a:prstGeom>
        </p:spPr>
      </p:pic>
      <p:sp>
        <p:nvSpPr>
          <p:cNvPr id="7" name="Tekstvak 6"/>
          <p:cNvSpPr txBox="1"/>
          <p:nvPr/>
        </p:nvSpPr>
        <p:spPr>
          <a:xfrm>
            <a:off x="2181096" y="1216220"/>
            <a:ext cx="42596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400" b="1" dirty="0">
                <a:solidFill>
                  <a:schemeClr val="bg1"/>
                </a:solidFill>
              </a:rPr>
              <a:t>h</a:t>
            </a:r>
          </a:p>
        </p:txBody>
      </p:sp>
      <p:sp>
        <p:nvSpPr>
          <p:cNvPr id="13" name="Tekstvak 12"/>
          <p:cNvSpPr txBox="1"/>
          <p:nvPr/>
        </p:nvSpPr>
        <p:spPr>
          <a:xfrm>
            <a:off x="2480882" y="1196298"/>
            <a:ext cx="46754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400" b="1" dirty="0">
                <a:solidFill>
                  <a:schemeClr val="bg1"/>
                </a:solidFill>
                <a:latin typeface="Sneakerhead BTN"/>
              </a:rPr>
              <a:t>e</a:t>
            </a:r>
          </a:p>
        </p:txBody>
      </p:sp>
      <p:sp>
        <p:nvSpPr>
          <p:cNvPr id="14" name="Tekstvak 13"/>
          <p:cNvSpPr txBox="1"/>
          <p:nvPr/>
        </p:nvSpPr>
        <p:spPr>
          <a:xfrm>
            <a:off x="2787350" y="1196298"/>
            <a:ext cx="57606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400" b="1" dirty="0" smtClean="0">
                <a:solidFill>
                  <a:schemeClr val="bg1"/>
                </a:solidFill>
                <a:latin typeface="Sneakerhead BTN"/>
              </a:rPr>
              <a:t>c</a:t>
            </a:r>
            <a:endParaRPr lang="nl-NL" sz="4400" b="1" dirty="0">
              <a:solidFill>
                <a:schemeClr val="bg1"/>
              </a:solidFill>
              <a:latin typeface="Sneakerhead BTN"/>
            </a:endParaRPr>
          </a:p>
        </p:txBody>
      </p:sp>
      <p:sp>
        <p:nvSpPr>
          <p:cNvPr id="15" name="Tekstvak 14"/>
          <p:cNvSpPr txBox="1"/>
          <p:nvPr/>
        </p:nvSpPr>
        <p:spPr>
          <a:xfrm>
            <a:off x="3094892" y="1213822"/>
            <a:ext cx="44881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400" b="1" dirty="0" smtClean="0">
                <a:solidFill>
                  <a:schemeClr val="bg1"/>
                </a:solidFill>
                <a:latin typeface="Sneakerhead BTN"/>
              </a:rPr>
              <a:t>k</a:t>
            </a:r>
            <a:endParaRPr lang="nl-NL" sz="4400" b="1" dirty="0">
              <a:solidFill>
                <a:schemeClr val="bg1"/>
              </a:solidFill>
              <a:latin typeface="Sneakerhead BTN"/>
            </a:endParaRPr>
          </a:p>
        </p:txBody>
      </p:sp>
      <p:sp>
        <p:nvSpPr>
          <p:cNvPr id="16" name="Tekstvak 15"/>
          <p:cNvSpPr txBox="1"/>
          <p:nvPr/>
        </p:nvSpPr>
        <p:spPr>
          <a:xfrm>
            <a:off x="3436262" y="1202608"/>
            <a:ext cx="29256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400" b="1" dirty="0" smtClean="0">
                <a:solidFill>
                  <a:schemeClr val="bg1"/>
                </a:solidFill>
                <a:latin typeface="Sneakerhead BTN"/>
              </a:rPr>
              <a:t>-</a:t>
            </a:r>
            <a:endParaRPr lang="nl-NL" sz="4400" b="1" dirty="0">
              <a:solidFill>
                <a:schemeClr val="bg1"/>
              </a:solidFill>
              <a:latin typeface="Sneakerhead BTN"/>
            </a:endParaRPr>
          </a:p>
        </p:txBody>
      </p:sp>
      <p:sp>
        <p:nvSpPr>
          <p:cNvPr id="5" name="Rechthoek 4"/>
          <p:cNvSpPr/>
          <p:nvPr/>
        </p:nvSpPr>
        <p:spPr>
          <a:xfrm>
            <a:off x="2229508" y="2134597"/>
            <a:ext cx="511256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nl-NL" sz="3600" b="1" dirty="0">
                <a:solidFill>
                  <a:schemeClr val="bg1"/>
                </a:solidFill>
                <a:latin typeface="Sneakerhead BTN"/>
              </a:rPr>
              <a:t>Montessori College </a:t>
            </a:r>
            <a:endParaRPr lang="nl-NL" sz="3600" dirty="0"/>
          </a:p>
        </p:txBody>
      </p:sp>
    </p:spTree>
    <p:extLst>
      <p:ext uri="{BB962C8B-B14F-4D97-AF65-F5344CB8AC3E}">
        <p14:creationId xmlns:p14="http://schemas.microsoft.com/office/powerpoint/2010/main" val="40284439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advClick="0" advTm="12000">
        <p14:flash/>
      </p:transition>
    </mc:Choice>
    <mc:Fallback xmlns="">
      <p:transition advClick="0" advTm="1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5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25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5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25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5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"/>
                            </p:stCondLst>
                            <p:childTnLst>
                              <p:par>
                                <p:cTn id="59" presetID="2" presetClass="exit" presetSubtype="2" fill="hold" grpId="1" nodeType="afterEffect">
                                  <p:stCondLst>
                                    <p:cond delay="1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0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5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75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75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75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75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75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75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750" fill="hold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750" fill="hold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750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1" dur="750" fill="hold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750" fill="hold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7" grpId="0"/>
      <p:bldP spid="14" grpId="0"/>
      <p:bldP spid="15" grpId="0"/>
      <p:bldP spid="5" grpId="0"/>
      <p:bldP spid="5" grpId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2536" y="-51764"/>
            <a:ext cx="10657184" cy="7106404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899592" y="2636912"/>
            <a:ext cx="7772400" cy="821698"/>
          </a:xfrm>
        </p:spPr>
        <p:txBody>
          <a:bodyPr>
            <a:normAutofit/>
          </a:bodyPr>
          <a:lstStyle/>
          <a:p>
            <a:r>
              <a:rPr lang="nl-NL" b="1" dirty="0" smtClean="0">
                <a:solidFill>
                  <a:schemeClr val="bg1"/>
                </a:solidFill>
                <a:latin typeface="Sneakerhead BTN"/>
              </a:rPr>
              <a:t>Culturele </a:t>
            </a:r>
            <a:r>
              <a:rPr lang="nl-NL" b="1" dirty="0" smtClean="0">
                <a:solidFill>
                  <a:schemeClr val="bg1"/>
                </a:solidFill>
                <a:latin typeface="Sneakerhead BTN"/>
              </a:rPr>
              <a:t>Avond 2015</a:t>
            </a:r>
            <a:endParaRPr lang="nl-NL" b="1" dirty="0">
              <a:solidFill>
                <a:schemeClr val="bg1"/>
              </a:solidFill>
              <a:latin typeface="Sneakerhead BTN"/>
            </a:endParaRPr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401416" y="3430007"/>
            <a:ext cx="6768752" cy="1752600"/>
          </a:xfrm>
        </p:spPr>
        <p:txBody>
          <a:bodyPr/>
          <a:lstStyle/>
          <a:p>
            <a:r>
              <a:rPr lang="nl-NL" dirty="0" smtClean="0">
                <a:solidFill>
                  <a:schemeClr val="bg1"/>
                </a:solidFill>
                <a:latin typeface="Sneakerhead BTN" pitchFamily="34" charset="0"/>
              </a:rPr>
              <a:t>Kaarten te koop bij de receptie</a:t>
            </a:r>
          </a:p>
          <a:p>
            <a:r>
              <a:rPr lang="nl-NL" dirty="0" smtClean="0">
                <a:solidFill>
                  <a:schemeClr val="bg1"/>
                </a:solidFill>
                <a:latin typeface="Sneakerhead BTN" pitchFamily="34" charset="0"/>
              </a:rPr>
              <a:t>15 April 2015 Van 19:30 t/m 22:00</a:t>
            </a:r>
          </a:p>
          <a:p>
            <a:r>
              <a:rPr lang="nl-NL" dirty="0" smtClean="0">
                <a:solidFill>
                  <a:schemeClr val="bg1"/>
                </a:solidFill>
                <a:latin typeface="Sneakerhead BTN" pitchFamily="34" charset="0"/>
              </a:rPr>
              <a:t>De Lindenberg Nijmegen</a:t>
            </a:r>
            <a:endParaRPr lang="nl-NL" dirty="0">
              <a:solidFill>
                <a:schemeClr val="bg1"/>
              </a:solidFill>
              <a:latin typeface="Sneakerhead BTN" pitchFamily="34" charset="0"/>
            </a:endParaRPr>
          </a:p>
        </p:txBody>
      </p:sp>
      <p:pic>
        <p:nvPicPr>
          <p:cNvPr id="9" name="Afbeelding 8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467" t="33248" r="801" b="31577"/>
          <a:stretch/>
        </p:blipFill>
        <p:spPr>
          <a:xfrm>
            <a:off x="3345632" y="585235"/>
            <a:ext cx="2880320" cy="1628800"/>
          </a:xfrm>
          <a:prstGeom prst="rect">
            <a:avLst/>
          </a:prstGeom>
        </p:spPr>
      </p:pic>
      <p:sp>
        <p:nvSpPr>
          <p:cNvPr id="10" name="Tekstvak 9"/>
          <p:cNvSpPr txBox="1"/>
          <p:nvPr/>
        </p:nvSpPr>
        <p:spPr>
          <a:xfrm>
            <a:off x="6948264" y="5163432"/>
            <a:ext cx="195063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 smtClean="0">
                <a:solidFill>
                  <a:schemeClr val="bg1"/>
                </a:solidFill>
                <a:latin typeface="Sneakerhead BTN" pitchFamily="34" charset="0"/>
              </a:rPr>
              <a:t>Adresgegevens:</a:t>
            </a:r>
          </a:p>
          <a:p>
            <a:endParaRPr lang="nl-NL" dirty="0">
              <a:solidFill>
                <a:schemeClr val="bg1"/>
              </a:solidFill>
              <a:latin typeface="Sneakerhead BTN" pitchFamily="34" charset="0"/>
            </a:endParaRPr>
          </a:p>
          <a:p>
            <a:r>
              <a:rPr lang="nl-NL" dirty="0" smtClean="0">
                <a:solidFill>
                  <a:schemeClr val="bg1"/>
                </a:solidFill>
                <a:latin typeface="Sneakerhead BTN" pitchFamily="34" charset="0"/>
              </a:rPr>
              <a:t>De Lindenberg</a:t>
            </a:r>
          </a:p>
          <a:p>
            <a:r>
              <a:rPr lang="nl-NL" dirty="0" smtClean="0">
                <a:solidFill>
                  <a:schemeClr val="bg1"/>
                </a:solidFill>
                <a:latin typeface="Sneakerhead BTN" pitchFamily="34" charset="0"/>
              </a:rPr>
              <a:t>Ridderstraat 23</a:t>
            </a:r>
          </a:p>
          <a:p>
            <a:r>
              <a:rPr lang="nl-NL" dirty="0" smtClean="0">
                <a:solidFill>
                  <a:schemeClr val="bg1"/>
                </a:solidFill>
                <a:latin typeface="Sneakerhead BTN" pitchFamily="34" charset="0"/>
              </a:rPr>
              <a:t>Nijmegen</a:t>
            </a:r>
          </a:p>
        </p:txBody>
      </p:sp>
      <p:sp>
        <p:nvSpPr>
          <p:cNvPr id="6" name="Tekstvak 5"/>
          <p:cNvSpPr txBox="1"/>
          <p:nvPr/>
        </p:nvSpPr>
        <p:spPr>
          <a:xfrm>
            <a:off x="1769547" y="1185441"/>
            <a:ext cx="63130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800" b="1" dirty="0" smtClean="0">
                <a:solidFill>
                  <a:schemeClr val="bg1"/>
                </a:solidFill>
                <a:latin typeface="Sneakerhead BTN"/>
              </a:rPr>
              <a:t>C</a:t>
            </a:r>
            <a:endParaRPr lang="nl-NL" sz="4800" b="1" dirty="0">
              <a:solidFill>
                <a:schemeClr val="bg1"/>
              </a:solidFill>
              <a:latin typeface="Sneakerhead BTN"/>
            </a:endParaRPr>
          </a:p>
        </p:txBody>
      </p:sp>
      <p:pic>
        <p:nvPicPr>
          <p:cNvPr id="11" name="Afbeelding 1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268" t="33016" b="31437"/>
          <a:stretch/>
        </p:blipFill>
        <p:spPr>
          <a:xfrm>
            <a:off x="-326869" y="5867134"/>
            <a:ext cx="1588827" cy="907951"/>
          </a:xfrm>
          <a:prstGeom prst="rect">
            <a:avLst/>
          </a:prstGeom>
        </p:spPr>
      </p:pic>
      <p:sp>
        <p:nvSpPr>
          <p:cNvPr id="7" name="Tekstvak 6"/>
          <p:cNvSpPr txBox="1"/>
          <p:nvPr/>
        </p:nvSpPr>
        <p:spPr>
          <a:xfrm>
            <a:off x="2181096" y="1216220"/>
            <a:ext cx="42596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400" b="1" dirty="0">
                <a:solidFill>
                  <a:schemeClr val="bg1"/>
                </a:solidFill>
              </a:rPr>
              <a:t>h</a:t>
            </a:r>
          </a:p>
        </p:txBody>
      </p:sp>
      <p:sp>
        <p:nvSpPr>
          <p:cNvPr id="13" name="Tekstvak 12"/>
          <p:cNvSpPr txBox="1"/>
          <p:nvPr/>
        </p:nvSpPr>
        <p:spPr>
          <a:xfrm>
            <a:off x="2480882" y="1196298"/>
            <a:ext cx="46754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400" b="1" dirty="0">
                <a:solidFill>
                  <a:schemeClr val="bg1"/>
                </a:solidFill>
                <a:latin typeface="Sneakerhead BTN"/>
              </a:rPr>
              <a:t>e</a:t>
            </a:r>
          </a:p>
        </p:txBody>
      </p:sp>
      <p:sp>
        <p:nvSpPr>
          <p:cNvPr id="14" name="Tekstvak 13"/>
          <p:cNvSpPr txBox="1"/>
          <p:nvPr/>
        </p:nvSpPr>
        <p:spPr>
          <a:xfrm>
            <a:off x="2787350" y="1196298"/>
            <a:ext cx="57606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400" b="1" dirty="0" smtClean="0">
                <a:solidFill>
                  <a:schemeClr val="bg1"/>
                </a:solidFill>
                <a:latin typeface="Sneakerhead BTN"/>
              </a:rPr>
              <a:t>c</a:t>
            </a:r>
            <a:endParaRPr lang="nl-NL" sz="4400" b="1" dirty="0">
              <a:solidFill>
                <a:schemeClr val="bg1"/>
              </a:solidFill>
              <a:latin typeface="Sneakerhead BTN"/>
            </a:endParaRPr>
          </a:p>
        </p:txBody>
      </p:sp>
      <p:sp>
        <p:nvSpPr>
          <p:cNvPr id="15" name="Tekstvak 14"/>
          <p:cNvSpPr txBox="1"/>
          <p:nvPr/>
        </p:nvSpPr>
        <p:spPr>
          <a:xfrm>
            <a:off x="3094892" y="1213822"/>
            <a:ext cx="44881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400" b="1" dirty="0" smtClean="0">
                <a:solidFill>
                  <a:schemeClr val="bg1"/>
                </a:solidFill>
                <a:latin typeface="Sneakerhead BTN"/>
              </a:rPr>
              <a:t>k</a:t>
            </a:r>
            <a:endParaRPr lang="nl-NL" sz="4400" b="1" dirty="0">
              <a:solidFill>
                <a:schemeClr val="bg1"/>
              </a:solidFill>
              <a:latin typeface="Sneakerhead BTN"/>
            </a:endParaRPr>
          </a:p>
        </p:txBody>
      </p:sp>
      <p:sp>
        <p:nvSpPr>
          <p:cNvPr id="16" name="Tekstvak 15"/>
          <p:cNvSpPr txBox="1"/>
          <p:nvPr/>
        </p:nvSpPr>
        <p:spPr>
          <a:xfrm>
            <a:off x="3436262" y="1202608"/>
            <a:ext cx="29256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400" b="1" dirty="0" smtClean="0">
                <a:solidFill>
                  <a:schemeClr val="bg1"/>
                </a:solidFill>
                <a:latin typeface="Sneakerhead BTN"/>
              </a:rPr>
              <a:t>-</a:t>
            </a:r>
            <a:endParaRPr lang="nl-NL" sz="4400" b="1" dirty="0">
              <a:solidFill>
                <a:schemeClr val="bg1"/>
              </a:solidFill>
              <a:latin typeface="Sneakerhead BTN"/>
            </a:endParaRPr>
          </a:p>
        </p:txBody>
      </p:sp>
      <p:sp>
        <p:nvSpPr>
          <p:cNvPr id="5" name="Rechthoek 4"/>
          <p:cNvSpPr/>
          <p:nvPr/>
        </p:nvSpPr>
        <p:spPr>
          <a:xfrm>
            <a:off x="2229508" y="2134597"/>
            <a:ext cx="511256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nl-NL" sz="3600" b="1" dirty="0">
                <a:solidFill>
                  <a:schemeClr val="bg1"/>
                </a:solidFill>
                <a:latin typeface="Sneakerhead BTN"/>
              </a:rPr>
              <a:t>Montessori College </a:t>
            </a:r>
            <a:endParaRPr lang="nl-NL" sz="3600" dirty="0"/>
          </a:p>
        </p:txBody>
      </p:sp>
    </p:spTree>
    <p:extLst>
      <p:ext uri="{BB962C8B-B14F-4D97-AF65-F5344CB8AC3E}">
        <p14:creationId xmlns:p14="http://schemas.microsoft.com/office/powerpoint/2010/main" val="40284439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advClick="0" advTm="12000">
        <p14:flash/>
      </p:transition>
    </mc:Choice>
    <mc:Fallback xmlns="">
      <p:transition advClick="0" advTm="1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5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25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5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25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5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"/>
                            </p:stCondLst>
                            <p:childTnLst>
                              <p:par>
                                <p:cTn id="59" presetID="2" presetClass="exit" presetSubtype="2" fill="hold" grpId="1" nodeType="afterEffect">
                                  <p:stCondLst>
                                    <p:cond delay="1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0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5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75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75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75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75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75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75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750" fill="hold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750" fill="hold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750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1" dur="750" fill="hold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750" fill="hold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7" grpId="0"/>
      <p:bldP spid="14" grpId="0"/>
      <p:bldP spid="15" grpId="0"/>
      <p:bldP spid="5" grpId="0"/>
      <p:bldP spid="5" grpId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2536" y="-51764"/>
            <a:ext cx="10657184" cy="7106404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899592" y="2636912"/>
            <a:ext cx="7772400" cy="821698"/>
          </a:xfrm>
        </p:spPr>
        <p:txBody>
          <a:bodyPr>
            <a:normAutofit/>
          </a:bodyPr>
          <a:lstStyle/>
          <a:p>
            <a:r>
              <a:rPr lang="nl-NL" b="1" dirty="0" smtClean="0">
                <a:solidFill>
                  <a:schemeClr val="bg1"/>
                </a:solidFill>
                <a:latin typeface="Sneakerhead BTN"/>
              </a:rPr>
              <a:t>Culturele </a:t>
            </a:r>
            <a:r>
              <a:rPr lang="nl-NL" b="1" dirty="0" smtClean="0">
                <a:solidFill>
                  <a:schemeClr val="bg1"/>
                </a:solidFill>
                <a:latin typeface="Sneakerhead BTN"/>
              </a:rPr>
              <a:t>Avond 2015</a:t>
            </a:r>
            <a:endParaRPr lang="nl-NL" b="1" dirty="0">
              <a:solidFill>
                <a:schemeClr val="bg1"/>
              </a:solidFill>
              <a:latin typeface="Sneakerhead BTN"/>
            </a:endParaRPr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401416" y="3430007"/>
            <a:ext cx="6768752" cy="1752600"/>
          </a:xfrm>
        </p:spPr>
        <p:txBody>
          <a:bodyPr/>
          <a:lstStyle/>
          <a:p>
            <a:r>
              <a:rPr lang="nl-NL" dirty="0" smtClean="0">
                <a:solidFill>
                  <a:schemeClr val="bg1"/>
                </a:solidFill>
                <a:latin typeface="Sneakerhead BTN" pitchFamily="34" charset="0"/>
              </a:rPr>
              <a:t>Kaarten te koop bij de receptie</a:t>
            </a:r>
          </a:p>
          <a:p>
            <a:r>
              <a:rPr lang="nl-NL" dirty="0" smtClean="0">
                <a:solidFill>
                  <a:schemeClr val="bg1"/>
                </a:solidFill>
                <a:latin typeface="Sneakerhead BTN" pitchFamily="34" charset="0"/>
              </a:rPr>
              <a:t>15 April 2015 Van 19:30 t/m 22:00</a:t>
            </a:r>
          </a:p>
          <a:p>
            <a:r>
              <a:rPr lang="nl-NL" dirty="0" smtClean="0">
                <a:solidFill>
                  <a:schemeClr val="bg1"/>
                </a:solidFill>
                <a:latin typeface="Sneakerhead BTN" pitchFamily="34" charset="0"/>
              </a:rPr>
              <a:t>De Lindenberg Nijmegen</a:t>
            </a:r>
            <a:endParaRPr lang="nl-NL" dirty="0">
              <a:solidFill>
                <a:schemeClr val="bg1"/>
              </a:solidFill>
              <a:latin typeface="Sneakerhead BTN" pitchFamily="34" charset="0"/>
            </a:endParaRPr>
          </a:p>
        </p:txBody>
      </p:sp>
      <p:pic>
        <p:nvPicPr>
          <p:cNvPr id="9" name="Afbeelding 8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467" t="33248" r="801" b="31577"/>
          <a:stretch/>
        </p:blipFill>
        <p:spPr>
          <a:xfrm>
            <a:off x="3345632" y="585235"/>
            <a:ext cx="2880320" cy="1628800"/>
          </a:xfrm>
          <a:prstGeom prst="rect">
            <a:avLst/>
          </a:prstGeom>
        </p:spPr>
      </p:pic>
      <p:sp>
        <p:nvSpPr>
          <p:cNvPr id="10" name="Tekstvak 9"/>
          <p:cNvSpPr txBox="1"/>
          <p:nvPr/>
        </p:nvSpPr>
        <p:spPr>
          <a:xfrm>
            <a:off x="6948264" y="5163432"/>
            <a:ext cx="195063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 smtClean="0">
                <a:solidFill>
                  <a:schemeClr val="bg1"/>
                </a:solidFill>
                <a:latin typeface="Sneakerhead BTN" pitchFamily="34" charset="0"/>
              </a:rPr>
              <a:t>Adresgegevens:</a:t>
            </a:r>
          </a:p>
          <a:p>
            <a:endParaRPr lang="nl-NL" dirty="0">
              <a:solidFill>
                <a:schemeClr val="bg1"/>
              </a:solidFill>
              <a:latin typeface="Sneakerhead BTN" pitchFamily="34" charset="0"/>
            </a:endParaRPr>
          </a:p>
          <a:p>
            <a:r>
              <a:rPr lang="nl-NL" dirty="0" smtClean="0">
                <a:solidFill>
                  <a:schemeClr val="bg1"/>
                </a:solidFill>
                <a:latin typeface="Sneakerhead BTN" pitchFamily="34" charset="0"/>
              </a:rPr>
              <a:t>De Lindenberg</a:t>
            </a:r>
          </a:p>
          <a:p>
            <a:r>
              <a:rPr lang="nl-NL" dirty="0" smtClean="0">
                <a:solidFill>
                  <a:schemeClr val="bg1"/>
                </a:solidFill>
                <a:latin typeface="Sneakerhead BTN" pitchFamily="34" charset="0"/>
              </a:rPr>
              <a:t>Ridderstraat 23</a:t>
            </a:r>
          </a:p>
          <a:p>
            <a:r>
              <a:rPr lang="nl-NL" dirty="0" smtClean="0">
                <a:solidFill>
                  <a:schemeClr val="bg1"/>
                </a:solidFill>
                <a:latin typeface="Sneakerhead BTN" pitchFamily="34" charset="0"/>
              </a:rPr>
              <a:t>Nijmegen</a:t>
            </a:r>
          </a:p>
        </p:txBody>
      </p:sp>
      <p:sp>
        <p:nvSpPr>
          <p:cNvPr id="6" name="Tekstvak 5"/>
          <p:cNvSpPr txBox="1"/>
          <p:nvPr/>
        </p:nvSpPr>
        <p:spPr>
          <a:xfrm>
            <a:off x="1769547" y="1185441"/>
            <a:ext cx="63130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800" b="1" dirty="0" smtClean="0">
                <a:solidFill>
                  <a:schemeClr val="bg1"/>
                </a:solidFill>
                <a:latin typeface="Sneakerhead BTN"/>
              </a:rPr>
              <a:t>C</a:t>
            </a:r>
            <a:endParaRPr lang="nl-NL" sz="4800" b="1" dirty="0">
              <a:solidFill>
                <a:schemeClr val="bg1"/>
              </a:solidFill>
              <a:latin typeface="Sneakerhead BTN"/>
            </a:endParaRPr>
          </a:p>
        </p:txBody>
      </p:sp>
      <p:pic>
        <p:nvPicPr>
          <p:cNvPr id="11" name="Afbeelding 1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268" t="33016" b="31437"/>
          <a:stretch/>
        </p:blipFill>
        <p:spPr>
          <a:xfrm>
            <a:off x="-326869" y="5867134"/>
            <a:ext cx="1588827" cy="907951"/>
          </a:xfrm>
          <a:prstGeom prst="rect">
            <a:avLst/>
          </a:prstGeom>
        </p:spPr>
      </p:pic>
      <p:sp>
        <p:nvSpPr>
          <p:cNvPr id="7" name="Tekstvak 6"/>
          <p:cNvSpPr txBox="1"/>
          <p:nvPr/>
        </p:nvSpPr>
        <p:spPr>
          <a:xfrm>
            <a:off x="2181096" y="1216220"/>
            <a:ext cx="42596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400" b="1" dirty="0">
                <a:solidFill>
                  <a:schemeClr val="bg1"/>
                </a:solidFill>
              </a:rPr>
              <a:t>h</a:t>
            </a:r>
          </a:p>
        </p:txBody>
      </p:sp>
      <p:sp>
        <p:nvSpPr>
          <p:cNvPr id="13" name="Tekstvak 12"/>
          <p:cNvSpPr txBox="1"/>
          <p:nvPr/>
        </p:nvSpPr>
        <p:spPr>
          <a:xfrm>
            <a:off x="2480882" y="1196298"/>
            <a:ext cx="46754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400" b="1" dirty="0">
                <a:solidFill>
                  <a:schemeClr val="bg1"/>
                </a:solidFill>
                <a:latin typeface="Sneakerhead BTN"/>
              </a:rPr>
              <a:t>e</a:t>
            </a:r>
          </a:p>
        </p:txBody>
      </p:sp>
      <p:sp>
        <p:nvSpPr>
          <p:cNvPr id="14" name="Tekstvak 13"/>
          <p:cNvSpPr txBox="1"/>
          <p:nvPr/>
        </p:nvSpPr>
        <p:spPr>
          <a:xfrm>
            <a:off x="2787350" y="1196298"/>
            <a:ext cx="57606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400" b="1" dirty="0" smtClean="0">
                <a:solidFill>
                  <a:schemeClr val="bg1"/>
                </a:solidFill>
                <a:latin typeface="Sneakerhead BTN"/>
              </a:rPr>
              <a:t>c</a:t>
            </a:r>
            <a:endParaRPr lang="nl-NL" sz="4400" b="1" dirty="0">
              <a:solidFill>
                <a:schemeClr val="bg1"/>
              </a:solidFill>
              <a:latin typeface="Sneakerhead BTN"/>
            </a:endParaRPr>
          </a:p>
        </p:txBody>
      </p:sp>
      <p:sp>
        <p:nvSpPr>
          <p:cNvPr id="15" name="Tekstvak 14"/>
          <p:cNvSpPr txBox="1"/>
          <p:nvPr/>
        </p:nvSpPr>
        <p:spPr>
          <a:xfrm>
            <a:off x="3094892" y="1213822"/>
            <a:ext cx="44881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400" b="1" dirty="0" smtClean="0">
                <a:solidFill>
                  <a:schemeClr val="bg1"/>
                </a:solidFill>
                <a:latin typeface="Sneakerhead BTN"/>
              </a:rPr>
              <a:t>k</a:t>
            </a:r>
            <a:endParaRPr lang="nl-NL" sz="4400" b="1" dirty="0">
              <a:solidFill>
                <a:schemeClr val="bg1"/>
              </a:solidFill>
              <a:latin typeface="Sneakerhead BTN"/>
            </a:endParaRPr>
          </a:p>
        </p:txBody>
      </p:sp>
      <p:sp>
        <p:nvSpPr>
          <p:cNvPr id="16" name="Tekstvak 15"/>
          <p:cNvSpPr txBox="1"/>
          <p:nvPr/>
        </p:nvSpPr>
        <p:spPr>
          <a:xfrm>
            <a:off x="3436262" y="1202608"/>
            <a:ext cx="29256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400" b="1" dirty="0" smtClean="0">
                <a:solidFill>
                  <a:schemeClr val="bg1"/>
                </a:solidFill>
                <a:latin typeface="Sneakerhead BTN"/>
              </a:rPr>
              <a:t>-</a:t>
            </a:r>
            <a:endParaRPr lang="nl-NL" sz="4400" b="1" dirty="0">
              <a:solidFill>
                <a:schemeClr val="bg1"/>
              </a:solidFill>
              <a:latin typeface="Sneakerhead BTN"/>
            </a:endParaRPr>
          </a:p>
        </p:txBody>
      </p:sp>
      <p:sp>
        <p:nvSpPr>
          <p:cNvPr id="5" name="Rechthoek 4"/>
          <p:cNvSpPr/>
          <p:nvPr/>
        </p:nvSpPr>
        <p:spPr>
          <a:xfrm>
            <a:off x="2229508" y="2134597"/>
            <a:ext cx="511256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nl-NL" sz="3600" b="1" dirty="0">
                <a:solidFill>
                  <a:schemeClr val="bg1"/>
                </a:solidFill>
                <a:latin typeface="Sneakerhead BTN"/>
              </a:rPr>
              <a:t>Montessori College </a:t>
            </a:r>
            <a:endParaRPr lang="nl-NL" sz="3600" dirty="0"/>
          </a:p>
        </p:txBody>
      </p:sp>
    </p:spTree>
    <p:extLst>
      <p:ext uri="{BB962C8B-B14F-4D97-AF65-F5344CB8AC3E}">
        <p14:creationId xmlns:p14="http://schemas.microsoft.com/office/powerpoint/2010/main" val="40284439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advClick="0" advTm="12000">
        <p14:flash/>
      </p:transition>
    </mc:Choice>
    <mc:Fallback xmlns="">
      <p:transition advClick="0" advTm="1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5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25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5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25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5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"/>
                            </p:stCondLst>
                            <p:childTnLst>
                              <p:par>
                                <p:cTn id="59" presetID="2" presetClass="exit" presetSubtype="2" fill="hold" grpId="1" nodeType="afterEffect">
                                  <p:stCondLst>
                                    <p:cond delay="1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0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5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75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75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75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75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75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75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750" fill="hold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750" fill="hold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750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1" dur="750" fill="hold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750" fill="hold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7" grpId="0"/>
      <p:bldP spid="14" grpId="0"/>
      <p:bldP spid="15" grpId="0"/>
      <p:bldP spid="5" grpId="0"/>
      <p:bldP spid="5" grpId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2536" y="-51764"/>
            <a:ext cx="10657184" cy="7106404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899592" y="2636912"/>
            <a:ext cx="7772400" cy="821698"/>
          </a:xfrm>
        </p:spPr>
        <p:txBody>
          <a:bodyPr>
            <a:normAutofit/>
          </a:bodyPr>
          <a:lstStyle/>
          <a:p>
            <a:r>
              <a:rPr lang="nl-NL" b="1" dirty="0" smtClean="0">
                <a:solidFill>
                  <a:schemeClr val="bg1"/>
                </a:solidFill>
                <a:latin typeface="Sneakerhead BTN"/>
              </a:rPr>
              <a:t>Culturele </a:t>
            </a:r>
            <a:r>
              <a:rPr lang="nl-NL" b="1" dirty="0" smtClean="0">
                <a:solidFill>
                  <a:schemeClr val="bg1"/>
                </a:solidFill>
                <a:latin typeface="Sneakerhead BTN"/>
              </a:rPr>
              <a:t>Avond 2015</a:t>
            </a:r>
            <a:endParaRPr lang="nl-NL" b="1" dirty="0">
              <a:solidFill>
                <a:schemeClr val="bg1"/>
              </a:solidFill>
              <a:latin typeface="Sneakerhead BTN"/>
            </a:endParaRPr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401416" y="3430007"/>
            <a:ext cx="6768752" cy="1752600"/>
          </a:xfrm>
        </p:spPr>
        <p:txBody>
          <a:bodyPr/>
          <a:lstStyle/>
          <a:p>
            <a:r>
              <a:rPr lang="nl-NL" dirty="0" smtClean="0">
                <a:solidFill>
                  <a:schemeClr val="bg1"/>
                </a:solidFill>
                <a:latin typeface="Sneakerhead BTN" pitchFamily="34" charset="0"/>
              </a:rPr>
              <a:t>Kaarten te koop bij de receptie</a:t>
            </a:r>
          </a:p>
          <a:p>
            <a:r>
              <a:rPr lang="nl-NL" dirty="0" smtClean="0">
                <a:solidFill>
                  <a:schemeClr val="bg1"/>
                </a:solidFill>
                <a:latin typeface="Sneakerhead BTN" pitchFamily="34" charset="0"/>
              </a:rPr>
              <a:t>15 April 2015 Van 19:30 t/m 22:00</a:t>
            </a:r>
          </a:p>
          <a:p>
            <a:r>
              <a:rPr lang="nl-NL" dirty="0" smtClean="0">
                <a:solidFill>
                  <a:schemeClr val="bg1"/>
                </a:solidFill>
                <a:latin typeface="Sneakerhead BTN" pitchFamily="34" charset="0"/>
              </a:rPr>
              <a:t>De Lindenberg Nijmegen</a:t>
            </a:r>
            <a:endParaRPr lang="nl-NL" dirty="0">
              <a:solidFill>
                <a:schemeClr val="bg1"/>
              </a:solidFill>
              <a:latin typeface="Sneakerhead BTN" pitchFamily="34" charset="0"/>
            </a:endParaRPr>
          </a:p>
        </p:txBody>
      </p:sp>
      <p:pic>
        <p:nvPicPr>
          <p:cNvPr id="9" name="Afbeelding 8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467" t="33248" r="801" b="31577"/>
          <a:stretch/>
        </p:blipFill>
        <p:spPr>
          <a:xfrm>
            <a:off x="3345632" y="585235"/>
            <a:ext cx="2880320" cy="1628800"/>
          </a:xfrm>
          <a:prstGeom prst="rect">
            <a:avLst/>
          </a:prstGeom>
        </p:spPr>
      </p:pic>
      <p:sp>
        <p:nvSpPr>
          <p:cNvPr id="10" name="Tekstvak 9"/>
          <p:cNvSpPr txBox="1"/>
          <p:nvPr/>
        </p:nvSpPr>
        <p:spPr>
          <a:xfrm>
            <a:off x="6948264" y="5163432"/>
            <a:ext cx="195063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 smtClean="0">
                <a:solidFill>
                  <a:schemeClr val="bg1"/>
                </a:solidFill>
                <a:latin typeface="Sneakerhead BTN" pitchFamily="34" charset="0"/>
              </a:rPr>
              <a:t>Adresgegevens:</a:t>
            </a:r>
          </a:p>
          <a:p>
            <a:endParaRPr lang="nl-NL" dirty="0">
              <a:solidFill>
                <a:schemeClr val="bg1"/>
              </a:solidFill>
              <a:latin typeface="Sneakerhead BTN" pitchFamily="34" charset="0"/>
            </a:endParaRPr>
          </a:p>
          <a:p>
            <a:r>
              <a:rPr lang="nl-NL" dirty="0" smtClean="0">
                <a:solidFill>
                  <a:schemeClr val="bg1"/>
                </a:solidFill>
                <a:latin typeface="Sneakerhead BTN" pitchFamily="34" charset="0"/>
              </a:rPr>
              <a:t>De Lindenberg</a:t>
            </a:r>
          </a:p>
          <a:p>
            <a:r>
              <a:rPr lang="nl-NL" dirty="0" smtClean="0">
                <a:solidFill>
                  <a:schemeClr val="bg1"/>
                </a:solidFill>
                <a:latin typeface="Sneakerhead BTN" pitchFamily="34" charset="0"/>
              </a:rPr>
              <a:t>Ridderstraat 23</a:t>
            </a:r>
          </a:p>
          <a:p>
            <a:r>
              <a:rPr lang="nl-NL" dirty="0" smtClean="0">
                <a:solidFill>
                  <a:schemeClr val="bg1"/>
                </a:solidFill>
                <a:latin typeface="Sneakerhead BTN" pitchFamily="34" charset="0"/>
              </a:rPr>
              <a:t>Nijmegen</a:t>
            </a:r>
          </a:p>
        </p:txBody>
      </p:sp>
      <p:sp>
        <p:nvSpPr>
          <p:cNvPr id="6" name="Tekstvak 5"/>
          <p:cNvSpPr txBox="1"/>
          <p:nvPr/>
        </p:nvSpPr>
        <p:spPr>
          <a:xfrm>
            <a:off x="1769547" y="1185441"/>
            <a:ext cx="63130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800" b="1" dirty="0" smtClean="0">
                <a:solidFill>
                  <a:schemeClr val="bg1"/>
                </a:solidFill>
                <a:latin typeface="Sneakerhead BTN"/>
              </a:rPr>
              <a:t>C</a:t>
            </a:r>
            <a:endParaRPr lang="nl-NL" sz="4800" b="1" dirty="0">
              <a:solidFill>
                <a:schemeClr val="bg1"/>
              </a:solidFill>
              <a:latin typeface="Sneakerhead BTN"/>
            </a:endParaRPr>
          </a:p>
        </p:txBody>
      </p:sp>
      <p:pic>
        <p:nvPicPr>
          <p:cNvPr id="11" name="Afbeelding 1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268" t="33016" b="31437"/>
          <a:stretch/>
        </p:blipFill>
        <p:spPr>
          <a:xfrm>
            <a:off x="-326869" y="5867134"/>
            <a:ext cx="1588827" cy="907951"/>
          </a:xfrm>
          <a:prstGeom prst="rect">
            <a:avLst/>
          </a:prstGeom>
        </p:spPr>
      </p:pic>
      <p:sp>
        <p:nvSpPr>
          <p:cNvPr id="7" name="Tekstvak 6"/>
          <p:cNvSpPr txBox="1"/>
          <p:nvPr/>
        </p:nvSpPr>
        <p:spPr>
          <a:xfrm>
            <a:off x="2181096" y="1216220"/>
            <a:ext cx="42596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400" b="1" dirty="0">
                <a:solidFill>
                  <a:schemeClr val="bg1"/>
                </a:solidFill>
              </a:rPr>
              <a:t>h</a:t>
            </a:r>
          </a:p>
        </p:txBody>
      </p:sp>
      <p:sp>
        <p:nvSpPr>
          <p:cNvPr id="13" name="Tekstvak 12"/>
          <p:cNvSpPr txBox="1"/>
          <p:nvPr/>
        </p:nvSpPr>
        <p:spPr>
          <a:xfrm>
            <a:off x="2480882" y="1196298"/>
            <a:ext cx="46754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400" b="1" dirty="0">
                <a:solidFill>
                  <a:schemeClr val="bg1"/>
                </a:solidFill>
                <a:latin typeface="Sneakerhead BTN"/>
              </a:rPr>
              <a:t>e</a:t>
            </a:r>
          </a:p>
        </p:txBody>
      </p:sp>
      <p:sp>
        <p:nvSpPr>
          <p:cNvPr id="14" name="Tekstvak 13"/>
          <p:cNvSpPr txBox="1"/>
          <p:nvPr/>
        </p:nvSpPr>
        <p:spPr>
          <a:xfrm>
            <a:off x="2787350" y="1196298"/>
            <a:ext cx="57606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400" b="1" dirty="0" smtClean="0">
                <a:solidFill>
                  <a:schemeClr val="bg1"/>
                </a:solidFill>
                <a:latin typeface="Sneakerhead BTN"/>
              </a:rPr>
              <a:t>c</a:t>
            </a:r>
            <a:endParaRPr lang="nl-NL" sz="4400" b="1" dirty="0">
              <a:solidFill>
                <a:schemeClr val="bg1"/>
              </a:solidFill>
              <a:latin typeface="Sneakerhead BTN"/>
            </a:endParaRPr>
          </a:p>
        </p:txBody>
      </p:sp>
      <p:sp>
        <p:nvSpPr>
          <p:cNvPr id="15" name="Tekstvak 14"/>
          <p:cNvSpPr txBox="1"/>
          <p:nvPr/>
        </p:nvSpPr>
        <p:spPr>
          <a:xfrm>
            <a:off x="3094892" y="1213822"/>
            <a:ext cx="44881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400" b="1" dirty="0" smtClean="0">
                <a:solidFill>
                  <a:schemeClr val="bg1"/>
                </a:solidFill>
                <a:latin typeface="Sneakerhead BTN"/>
              </a:rPr>
              <a:t>k</a:t>
            </a:r>
            <a:endParaRPr lang="nl-NL" sz="4400" b="1" dirty="0">
              <a:solidFill>
                <a:schemeClr val="bg1"/>
              </a:solidFill>
              <a:latin typeface="Sneakerhead BTN"/>
            </a:endParaRPr>
          </a:p>
        </p:txBody>
      </p:sp>
      <p:sp>
        <p:nvSpPr>
          <p:cNvPr id="16" name="Tekstvak 15"/>
          <p:cNvSpPr txBox="1"/>
          <p:nvPr/>
        </p:nvSpPr>
        <p:spPr>
          <a:xfrm>
            <a:off x="3436262" y="1202608"/>
            <a:ext cx="29256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400" b="1" dirty="0" smtClean="0">
                <a:solidFill>
                  <a:schemeClr val="bg1"/>
                </a:solidFill>
                <a:latin typeface="Sneakerhead BTN"/>
              </a:rPr>
              <a:t>-</a:t>
            </a:r>
            <a:endParaRPr lang="nl-NL" sz="4400" b="1" dirty="0">
              <a:solidFill>
                <a:schemeClr val="bg1"/>
              </a:solidFill>
              <a:latin typeface="Sneakerhead BTN"/>
            </a:endParaRPr>
          </a:p>
        </p:txBody>
      </p:sp>
      <p:sp>
        <p:nvSpPr>
          <p:cNvPr id="5" name="Rechthoek 4"/>
          <p:cNvSpPr/>
          <p:nvPr/>
        </p:nvSpPr>
        <p:spPr>
          <a:xfrm>
            <a:off x="2229508" y="2134597"/>
            <a:ext cx="511256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nl-NL" sz="3600" b="1" dirty="0">
                <a:solidFill>
                  <a:schemeClr val="bg1"/>
                </a:solidFill>
                <a:latin typeface="Sneakerhead BTN"/>
              </a:rPr>
              <a:t>Montessori College </a:t>
            </a:r>
            <a:endParaRPr lang="nl-NL" sz="3600" dirty="0"/>
          </a:p>
        </p:txBody>
      </p:sp>
    </p:spTree>
    <p:extLst>
      <p:ext uri="{BB962C8B-B14F-4D97-AF65-F5344CB8AC3E}">
        <p14:creationId xmlns:p14="http://schemas.microsoft.com/office/powerpoint/2010/main" val="40284439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advClick="0" advTm="12000">
        <p14:flash/>
      </p:transition>
    </mc:Choice>
    <mc:Fallback xmlns="">
      <p:transition advClick="0" advTm="1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5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25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5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25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5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"/>
                            </p:stCondLst>
                            <p:childTnLst>
                              <p:par>
                                <p:cTn id="59" presetID="2" presetClass="exit" presetSubtype="2" fill="hold" grpId="1" nodeType="afterEffect">
                                  <p:stCondLst>
                                    <p:cond delay="1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0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5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75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75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75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75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75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75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750" fill="hold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750" fill="hold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750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1" dur="750" fill="hold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750" fill="hold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7" grpId="0"/>
      <p:bldP spid="14" grpId="0"/>
      <p:bldP spid="15" grpId="0"/>
      <p:bldP spid="5" grpId="0"/>
      <p:bldP spid="5" grpId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2536" y="-51764"/>
            <a:ext cx="10657184" cy="7106404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899592" y="2636912"/>
            <a:ext cx="7772400" cy="821698"/>
          </a:xfrm>
        </p:spPr>
        <p:txBody>
          <a:bodyPr>
            <a:normAutofit/>
          </a:bodyPr>
          <a:lstStyle/>
          <a:p>
            <a:r>
              <a:rPr lang="nl-NL" b="1" dirty="0" smtClean="0">
                <a:solidFill>
                  <a:schemeClr val="bg1"/>
                </a:solidFill>
                <a:latin typeface="Sneakerhead BTN"/>
              </a:rPr>
              <a:t>Culturele </a:t>
            </a:r>
            <a:r>
              <a:rPr lang="nl-NL" b="1" dirty="0" smtClean="0">
                <a:solidFill>
                  <a:schemeClr val="bg1"/>
                </a:solidFill>
                <a:latin typeface="Sneakerhead BTN"/>
              </a:rPr>
              <a:t>Avond 2015</a:t>
            </a:r>
            <a:endParaRPr lang="nl-NL" b="1" dirty="0">
              <a:solidFill>
                <a:schemeClr val="bg1"/>
              </a:solidFill>
              <a:latin typeface="Sneakerhead BTN"/>
            </a:endParaRPr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401416" y="3430007"/>
            <a:ext cx="6768752" cy="1752600"/>
          </a:xfrm>
        </p:spPr>
        <p:txBody>
          <a:bodyPr/>
          <a:lstStyle/>
          <a:p>
            <a:r>
              <a:rPr lang="nl-NL" dirty="0" smtClean="0">
                <a:solidFill>
                  <a:schemeClr val="bg1"/>
                </a:solidFill>
                <a:latin typeface="Sneakerhead BTN" pitchFamily="34" charset="0"/>
              </a:rPr>
              <a:t>Kaarten te koop bij de receptie</a:t>
            </a:r>
          </a:p>
          <a:p>
            <a:r>
              <a:rPr lang="nl-NL" dirty="0" smtClean="0">
                <a:solidFill>
                  <a:schemeClr val="bg1"/>
                </a:solidFill>
                <a:latin typeface="Sneakerhead BTN" pitchFamily="34" charset="0"/>
              </a:rPr>
              <a:t>15 April 2015 Van 19:30 t/m 22:00</a:t>
            </a:r>
          </a:p>
          <a:p>
            <a:r>
              <a:rPr lang="nl-NL" dirty="0" smtClean="0">
                <a:solidFill>
                  <a:schemeClr val="bg1"/>
                </a:solidFill>
                <a:latin typeface="Sneakerhead BTN" pitchFamily="34" charset="0"/>
              </a:rPr>
              <a:t>De Lindenberg Nijmegen</a:t>
            </a:r>
            <a:endParaRPr lang="nl-NL" dirty="0">
              <a:solidFill>
                <a:schemeClr val="bg1"/>
              </a:solidFill>
              <a:latin typeface="Sneakerhead BTN" pitchFamily="34" charset="0"/>
            </a:endParaRPr>
          </a:p>
        </p:txBody>
      </p:sp>
      <p:pic>
        <p:nvPicPr>
          <p:cNvPr id="9" name="Afbeelding 8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467" t="33248" r="801" b="31577"/>
          <a:stretch/>
        </p:blipFill>
        <p:spPr>
          <a:xfrm>
            <a:off x="3345632" y="585235"/>
            <a:ext cx="2880320" cy="1628800"/>
          </a:xfrm>
          <a:prstGeom prst="rect">
            <a:avLst/>
          </a:prstGeom>
        </p:spPr>
      </p:pic>
      <p:sp>
        <p:nvSpPr>
          <p:cNvPr id="10" name="Tekstvak 9"/>
          <p:cNvSpPr txBox="1"/>
          <p:nvPr/>
        </p:nvSpPr>
        <p:spPr>
          <a:xfrm>
            <a:off x="6948264" y="5163432"/>
            <a:ext cx="195063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 smtClean="0">
                <a:solidFill>
                  <a:schemeClr val="bg1"/>
                </a:solidFill>
                <a:latin typeface="Sneakerhead BTN" pitchFamily="34" charset="0"/>
              </a:rPr>
              <a:t>Adresgegevens:</a:t>
            </a:r>
          </a:p>
          <a:p>
            <a:endParaRPr lang="nl-NL" dirty="0">
              <a:solidFill>
                <a:schemeClr val="bg1"/>
              </a:solidFill>
              <a:latin typeface="Sneakerhead BTN" pitchFamily="34" charset="0"/>
            </a:endParaRPr>
          </a:p>
          <a:p>
            <a:r>
              <a:rPr lang="nl-NL" dirty="0" smtClean="0">
                <a:solidFill>
                  <a:schemeClr val="bg1"/>
                </a:solidFill>
                <a:latin typeface="Sneakerhead BTN" pitchFamily="34" charset="0"/>
              </a:rPr>
              <a:t>De Lindenberg</a:t>
            </a:r>
          </a:p>
          <a:p>
            <a:r>
              <a:rPr lang="nl-NL" dirty="0" smtClean="0">
                <a:solidFill>
                  <a:schemeClr val="bg1"/>
                </a:solidFill>
                <a:latin typeface="Sneakerhead BTN" pitchFamily="34" charset="0"/>
              </a:rPr>
              <a:t>Ridderstraat 23</a:t>
            </a:r>
          </a:p>
          <a:p>
            <a:r>
              <a:rPr lang="nl-NL" dirty="0" smtClean="0">
                <a:solidFill>
                  <a:schemeClr val="bg1"/>
                </a:solidFill>
                <a:latin typeface="Sneakerhead BTN" pitchFamily="34" charset="0"/>
              </a:rPr>
              <a:t>Nijmegen</a:t>
            </a:r>
          </a:p>
        </p:txBody>
      </p:sp>
      <p:sp>
        <p:nvSpPr>
          <p:cNvPr id="6" name="Tekstvak 5"/>
          <p:cNvSpPr txBox="1"/>
          <p:nvPr/>
        </p:nvSpPr>
        <p:spPr>
          <a:xfrm>
            <a:off x="1769547" y="1185441"/>
            <a:ext cx="63130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800" b="1" dirty="0" smtClean="0">
                <a:solidFill>
                  <a:schemeClr val="bg1"/>
                </a:solidFill>
                <a:latin typeface="Sneakerhead BTN"/>
              </a:rPr>
              <a:t>C</a:t>
            </a:r>
            <a:endParaRPr lang="nl-NL" sz="4800" b="1" dirty="0">
              <a:solidFill>
                <a:schemeClr val="bg1"/>
              </a:solidFill>
              <a:latin typeface="Sneakerhead BTN"/>
            </a:endParaRPr>
          </a:p>
        </p:txBody>
      </p:sp>
      <p:pic>
        <p:nvPicPr>
          <p:cNvPr id="11" name="Afbeelding 1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268" t="33016" b="31437"/>
          <a:stretch/>
        </p:blipFill>
        <p:spPr>
          <a:xfrm>
            <a:off x="-326869" y="5867134"/>
            <a:ext cx="1588827" cy="907951"/>
          </a:xfrm>
          <a:prstGeom prst="rect">
            <a:avLst/>
          </a:prstGeom>
        </p:spPr>
      </p:pic>
      <p:sp>
        <p:nvSpPr>
          <p:cNvPr id="7" name="Tekstvak 6"/>
          <p:cNvSpPr txBox="1"/>
          <p:nvPr/>
        </p:nvSpPr>
        <p:spPr>
          <a:xfrm>
            <a:off x="2181096" y="1216220"/>
            <a:ext cx="42596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400" b="1" dirty="0">
                <a:solidFill>
                  <a:schemeClr val="bg1"/>
                </a:solidFill>
              </a:rPr>
              <a:t>h</a:t>
            </a:r>
          </a:p>
        </p:txBody>
      </p:sp>
      <p:sp>
        <p:nvSpPr>
          <p:cNvPr id="13" name="Tekstvak 12"/>
          <p:cNvSpPr txBox="1"/>
          <p:nvPr/>
        </p:nvSpPr>
        <p:spPr>
          <a:xfrm>
            <a:off x="2480882" y="1196298"/>
            <a:ext cx="46754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400" b="1" dirty="0">
                <a:solidFill>
                  <a:schemeClr val="bg1"/>
                </a:solidFill>
                <a:latin typeface="Sneakerhead BTN"/>
              </a:rPr>
              <a:t>e</a:t>
            </a:r>
          </a:p>
        </p:txBody>
      </p:sp>
      <p:sp>
        <p:nvSpPr>
          <p:cNvPr id="14" name="Tekstvak 13"/>
          <p:cNvSpPr txBox="1"/>
          <p:nvPr/>
        </p:nvSpPr>
        <p:spPr>
          <a:xfrm>
            <a:off x="2787350" y="1196298"/>
            <a:ext cx="57606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400" b="1" dirty="0" smtClean="0">
                <a:solidFill>
                  <a:schemeClr val="bg1"/>
                </a:solidFill>
                <a:latin typeface="Sneakerhead BTN"/>
              </a:rPr>
              <a:t>c</a:t>
            </a:r>
            <a:endParaRPr lang="nl-NL" sz="4400" b="1" dirty="0">
              <a:solidFill>
                <a:schemeClr val="bg1"/>
              </a:solidFill>
              <a:latin typeface="Sneakerhead BTN"/>
            </a:endParaRPr>
          </a:p>
        </p:txBody>
      </p:sp>
      <p:sp>
        <p:nvSpPr>
          <p:cNvPr id="15" name="Tekstvak 14"/>
          <p:cNvSpPr txBox="1"/>
          <p:nvPr/>
        </p:nvSpPr>
        <p:spPr>
          <a:xfrm>
            <a:off x="3094892" y="1213822"/>
            <a:ext cx="44881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400" b="1" dirty="0" smtClean="0">
                <a:solidFill>
                  <a:schemeClr val="bg1"/>
                </a:solidFill>
                <a:latin typeface="Sneakerhead BTN"/>
              </a:rPr>
              <a:t>k</a:t>
            </a:r>
            <a:endParaRPr lang="nl-NL" sz="4400" b="1" dirty="0">
              <a:solidFill>
                <a:schemeClr val="bg1"/>
              </a:solidFill>
              <a:latin typeface="Sneakerhead BTN"/>
            </a:endParaRPr>
          </a:p>
        </p:txBody>
      </p:sp>
      <p:sp>
        <p:nvSpPr>
          <p:cNvPr id="16" name="Tekstvak 15"/>
          <p:cNvSpPr txBox="1"/>
          <p:nvPr/>
        </p:nvSpPr>
        <p:spPr>
          <a:xfrm>
            <a:off x="3436262" y="1202608"/>
            <a:ext cx="29256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400" b="1" dirty="0" smtClean="0">
                <a:solidFill>
                  <a:schemeClr val="bg1"/>
                </a:solidFill>
                <a:latin typeface="Sneakerhead BTN"/>
              </a:rPr>
              <a:t>-</a:t>
            </a:r>
            <a:endParaRPr lang="nl-NL" sz="4400" b="1" dirty="0">
              <a:solidFill>
                <a:schemeClr val="bg1"/>
              </a:solidFill>
              <a:latin typeface="Sneakerhead BTN"/>
            </a:endParaRPr>
          </a:p>
        </p:txBody>
      </p:sp>
      <p:sp>
        <p:nvSpPr>
          <p:cNvPr id="5" name="Rechthoek 4"/>
          <p:cNvSpPr/>
          <p:nvPr/>
        </p:nvSpPr>
        <p:spPr>
          <a:xfrm>
            <a:off x="2229508" y="2134597"/>
            <a:ext cx="511256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nl-NL" sz="3600" b="1" dirty="0">
                <a:solidFill>
                  <a:schemeClr val="bg1"/>
                </a:solidFill>
                <a:latin typeface="Sneakerhead BTN"/>
              </a:rPr>
              <a:t>Montessori College </a:t>
            </a:r>
            <a:endParaRPr lang="nl-NL" sz="3600" dirty="0"/>
          </a:p>
        </p:txBody>
      </p:sp>
    </p:spTree>
    <p:extLst>
      <p:ext uri="{BB962C8B-B14F-4D97-AF65-F5344CB8AC3E}">
        <p14:creationId xmlns:p14="http://schemas.microsoft.com/office/powerpoint/2010/main" val="40284439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advClick="0" advTm="12000">
        <p14:flash/>
      </p:transition>
    </mc:Choice>
    <mc:Fallback xmlns="">
      <p:transition advClick="0" advTm="1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5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25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5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25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5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"/>
                            </p:stCondLst>
                            <p:childTnLst>
                              <p:par>
                                <p:cTn id="59" presetID="2" presetClass="exit" presetSubtype="2" fill="hold" grpId="1" nodeType="afterEffect">
                                  <p:stCondLst>
                                    <p:cond delay="1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0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5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75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75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75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75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75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75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750" fill="hold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750" fill="hold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750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1" dur="750" fill="hold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750" fill="hold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7" grpId="0"/>
      <p:bldP spid="14" grpId="0"/>
      <p:bldP spid="15" grpId="0"/>
      <p:bldP spid="5" grpId="0"/>
      <p:bldP spid="5" grpId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2536" y="-51764"/>
            <a:ext cx="10657184" cy="7106404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899592" y="2636912"/>
            <a:ext cx="7772400" cy="821698"/>
          </a:xfrm>
        </p:spPr>
        <p:txBody>
          <a:bodyPr>
            <a:normAutofit/>
          </a:bodyPr>
          <a:lstStyle/>
          <a:p>
            <a:r>
              <a:rPr lang="nl-NL" b="1" dirty="0" smtClean="0">
                <a:solidFill>
                  <a:schemeClr val="bg1"/>
                </a:solidFill>
                <a:latin typeface="Sneakerhead BTN"/>
              </a:rPr>
              <a:t>Culturele </a:t>
            </a:r>
            <a:r>
              <a:rPr lang="nl-NL" b="1" dirty="0" smtClean="0">
                <a:solidFill>
                  <a:schemeClr val="bg1"/>
                </a:solidFill>
                <a:latin typeface="Sneakerhead BTN"/>
              </a:rPr>
              <a:t>Avond 2015</a:t>
            </a:r>
            <a:endParaRPr lang="nl-NL" b="1" dirty="0">
              <a:solidFill>
                <a:schemeClr val="bg1"/>
              </a:solidFill>
              <a:latin typeface="Sneakerhead BTN"/>
            </a:endParaRPr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401416" y="3430007"/>
            <a:ext cx="6768752" cy="1752600"/>
          </a:xfrm>
        </p:spPr>
        <p:txBody>
          <a:bodyPr/>
          <a:lstStyle/>
          <a:p>
            <a:r>
              <a:rPr lang="nl-NL" dirty="0" smtClean="0">
                <a:solidFill>
                  <a:schemeClr val="bg1"/>
                </a:solidFill>
                <a:latin typeface="Sneakerhead BTN" pitchFamily="34" charset="0"/>
              </a:rPr>
              <a:t>Kaarten te koop bij de receptie</a:t>
            </a:r>
          </a:p>
          <a:p>
            <a:r>
              <a:rPr lang="nl-NL" dirty="0" smtClean="0">
                <a:solidFill>
                  <a:schemeClr val="bg1"/>
                </a:solidFill>
                <a:latin typeface="Sneakerhead BTN" pitchFamily="34" charset="0"/>
              </a:rPr>
              <a:t>15 April 2015 Van 19:30 t/m 22:00</a:t>
            </a:r>
          </a:p>
          <a:p>
            <a:r>
              <a:rPr lang="nl-NL" dirty="0" smtClean="0">
                <a:solidFill>
                  <a:schemeClr val="bg1"/>
                </a:solidFill>
                <a:latin typeface="Sneakerhead BTN" pitchFamily="34" charset="0"/>
              </a:rPr>
              <a:t>De Lindenberg Nijmegen</a:t>
            </a:r>
            <a:endParaRPr lang="nl-NL" dirty="0">
              <a:solidFill>
                <a:schemeClr val="bg1"/>
              </a:solidFill>
              <a:latin typeface="Sneakerhead BTN" pitchFamily="34" charset="0"/>
            </a:endParaRPr>
          </a:p>
        </p:txBody>
      </p:sp>
      <p:pic>
        <p:nvPicPr>
          <p:cNvPr id="9" name="Afbeelding 8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467" t="33248" r="801" b="31577"/>
          <a:stretch/>
        </p:blipFill>
        <p:spPr>
          <a:xfrm>
            <a:off x="3345632" y="585235"/>
            <a:ext cx="2880320" cy="1628800"/>
          </a:xfrm>
          <a:prstGeom prst="rect">
            <a:avLst/>
          </a:prstGeom>
        </p:spPr>
      </p:pic>
      <p:sp>
        <p:nvSpPr>
          <p:cNvPr id="10" name="Tekstvak 9"/>
          <p:cNvSpPr txBox="1"/>
          <p:nvPr/>
        </p:nvSpPr>
        <p:spPr>
          <a:xfrm>
            <a:off x="6948264" y="5163432"/>
            <a:ext cx="195063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 smtClean="0">
                <a:solidFill>
                  <a:schemeClr val="bg1"/>
                </a:solidFill>
                <a:latin typeface="Sneakerhead BTN" pitchFamily="34" charset="0"/>
              </a:rPr>
              <a:t>Adresgegevens:</a:t>
            </a:r>
          </a:p>
          <a:p>
            <a:endParaRPr lang="nl-NL" dirty="0">
              <a:solidFill>
                <a:schemeClr val="bg1"/>
              </a:solidFill>
              <a:latin typeface="Sneakerhead BTN" pitchFamily="34" charset="0"/>
            </a:endParaRPr>
          </a:p>
          <a:p>
            <a:r>
              <a:rPr lang="nl-NL" dirty="0" smtClean="0">
                <a:solidFill>
                  <a:schemeClr val="bg1"/>
                </a:solidFill>
                <a:latin typeface="Sneakerhead BTN" pitchFamily="34" charset="0"/>
              </a:rPr>
              <a:t>De Lindenberg</a:t>
            </a:r>
          </a:p>
          <a:p>
            <a:r>
              <a:rPr lang="nl-NL" dirty="0" smtClean="0">
                <a:solidFill>
                  <a:schemeClr val="bg1"/>
                </a:solidFill>
                <a:latin typeface="Sneakerhead BTN" pitchFamily="34" charset="0"/>
              </a:rPr>
              <a:t>Ridderstraat 23</a:t>
            </a:r>
          </a:p>
          <a:p>
            <a:r>
              <a:rPr lang="nl-NL" dirty="0" smtClean="0">
                <a:solidFill>
                  <a:schemeClr val="bg1"/>
                </a:solidFill>
                <a:latin typeface="Sneakerhead BTN" pitchFamily="34" charset="0"/>
              </a:rPr>
              <a:t>Nijmegen</a:t>
            </a:r>
          </a:p>
        </p:txBody>
      </p:sp>
      <p:sp>
        <p:nvSpPr>
          <p:cNvPr id="6" name="Tekstvak 5"/>
          <p:cNvSpPr txBox="1"/>
          <p:nvPr/>
        </p:nvSpPr>
        <p:spPr>
          <a:xfrm>
            <a:off x="1769547" y="1185441"/>
            <a:ext cx="63130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800" b="1" dirty="0" smtClean="0">
                <a:solidFill>
                  <a:schemeClr val="bg1"/>
                </a:solidFill>
                <a:latin typeface="Sneakerhead BTN"/>
              </a:rPr>
              <a:t>C</a:t>
            </a:r>
            <a:endParaRPr lang="nl-NL" sz="4800" b="1" dirty="0">
              <a:solidFill>
                <a:schemeClr val="bg1"/>
              </a:solidFill>
              <a:latin typeface="Sneakerhead BTN"/>
            </a:endParaRPr>
          </a:p>
        </p:txBody>
      </p:sp>
      <p:pic>
        <p:nvPicPr>
          <p:cNvPr id="11" name="Afbeelding 1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268" t="33016" b="31437"/>
          <a:stretch/>
        </p:blipFill>
        <p:spPr>
          <a:xfrm>
            <a:off x="-326869" y="5867134"/>
            <a:ext cx="1588827" cy="907951"/>
          </a:xfrm>
          <a:prstGeom prst="rect">
            <a:avLst/>
          </a:prstGeom>
        </p:spPr>
      </p:pic>
      <p:sp>
        <p:nvSpPr>
          <p:cNvPr id="7" name="Tekstvak 6"/>
          <p:cNvSpPr txBox="1"/>
          <p:nvPr/>
        </p:nvSpPr>
        <p:spPr>
          <a:xfrm>
            <a:off x="2181096" y="1216220"/>
            <a:ext cx="42596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400" b="1" dirty="0">
                <a:solidFill>
                  <a:schemeClr val="bg1"/>
                </a:solidFill>
              </a:rPr>
              <a:t>h</a:t>
            </a:r>
          </a:p>
        </p:txBody>
      </p:sp>
      <p:sp>
        <p:nvSpPr>
          <p:cNvPr id="13" name="Tekstvak 12"/>
          <p:cNvSpPr txBox="1"/>
          <p:nvPr/>
        </p:nvSpPr>
        <p:spPr>
          <a:xfrm>
            <a:off x="2480882" y="1196298"/>
            <a:ext cx="46754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400" b="1" dirty="0">
                <a:solidFill>
                  <a:schemeClr val="bg1"/>
                </a:solidFill>
                <a:latin typeface="Sneakerhead BTN"/>
              </a:rPr>
              <a:t>e</a:t>
            </a:r>
          </a:p>
        </p:txBody>
      </p:sp>
      <p:sp>
        <p:nvSpPr>
          <p:cNvPr id="14" name="Tekstvak 13"/>
          <p:cNvSpPr txBox="1"/>
          <p:nvPr/>
        </p:nvSpPr>
        <p:spPr>
          <a:xfrm>
            <a:off x="2787350" y="1196298"/>
            <a:ext cx="57606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400" b="1" dirty="0" smtClean="0">
                <a:solidFill>
                  <a:schemeClr val="bg1"/>
                </a:solidFill>
                <a:latin typeface="Sneakerhead BTN"/>
              </a:rPr>
              <a:t>c</a:t>
            </a:r>
            <a:endParaRPr lang="nl-NL" sz="4400" b="1" dirty="0">
              <a:solidFill>
                <a:schemeClr val="bg1"/>
              </a:solidFill>
              <a:latin typeface="Sneakerhead BTN"/>
            </a:endParaRPr>
          </a:p>
        </p:txBody>
      </p:sp>
      <p:sp>
        <p:nvSpPr>
          <p:cNvPr id="15" name="Tekstvak 14"/>
          <p:cNvSpPr txBox="1"/>
          <p:nvPr/>
        </p:nvSpPr>
        <p:spPr>
          <a:xfrm>
            <a:off x="3094892" y="1213822"/>
            <a:ext cx="44881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400" b="1" dirty="0" smtClean="0">
                <a:solidFill>
                  <a:schemeClr val="bg1"/>
                </a:solidFill>
                <a:latin typeface="Sneakerhead BTN"/>
              </a:rPr>
              <a:t>k</a:t>
            </a:r>
            <a:endParaRPr lang="nl-NL" sz="4400" b="1" dirty="0">
              <a:solidFill>
                <a:schemeClr val="bg1"/>
              </a:solidFill>
              <a:latin typeface="Sneakerhead BTN"/>
            </a:endParaRPr>
          </a:p>
        </p:txBody>
      </p:sp>
      <p:sp>
        <p:nvSpPr>
          <p:cNvPr id="16" name="Tekstvak 15"/>
          <p:cNvSpPr txBox="1"/>
          <p:nvPr/>
        </p:nvSpPr>
        <p:spPr>
          <a:xfrm>
            <a:off x="3436262" y="1202608"/>
            <a:ext cx="29256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400" b="1" dirty="0" smtClean="0">
                <a:solidFill>
                  <a:schemeClr val="bg1"/>
                </a:solidFill>
                <a:latin typeface="Sneakerhead BTN"/>
              </a:rPr>
              <a:t>-</a:t>
            </a:r>
            <a:endParaRPr lang="nl-NL" sz="4400" b="1" dirty="0">
              <a:solidFill>
                <a:schemeClr val="bg1"/>
              </a:solidFill>
              <a:latin typeface="Sneakerhead BTN"/>
            </a:endParaRPr>
          </a:p>
        </p:txBody>
      </p:sp>
      <p:sp>
        <p:nvSpPr>
          <p:cNvPr id="5" name="Rechthoek 4"/>
          <p:cNvSpPr/>
          <p:nvPr/>
        </p:nvSpPr>
        <p:spPr>
          <a:xfrm>
            <a:off x="2229508" y="2134597"/>
            <a:ext cx="511256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nl-NL" sz="3600" b="1" dirty="0">
                <a:solidFill>
                  <a:schemeClr val="bg1"/>
                </a:solidFill>
                <a:latin typeface="Sneakerhead BTN"/>
              </a:rPr>
              <a:t>Montessori College </a:t>
            </a:r>
            <a:endParaRPr lang="nl-NL" sz="3600" dirty="0"/>
          </a:p>
        </p:txBody>
      </p:sp>
    </p:spTree>
    <p:extLst>
      <p:ext uri="{BB962C8B-B14F-4D97-AF65-F5344CB8AC3E}">
        <p14:creationId xmlns:p14="http://schemas.microsoft.com/office/powerpoint/2010/main" val="40284439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advClick="0" advTm="12000">
        <p14:flash/>
      </p:transition>
    </mc:Choice>
    <mc:Fallback xmlns="">
      <p:transition advClick="0" advTm="1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5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25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5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25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5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"/>
                            </p:stCondLst>
                            <p:childTnLst>
                              <p:par>
                                <p:cTn id="59" presetID="2" presetClass="exit" presetSubtype="2" fill="hold" grpId="1" nodeType="afterEffect">
                                  <p:stCondLst>
                                    <p:cond delay="1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0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5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75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75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75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75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75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75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750" fill="hold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750" fill="hold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750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1" dur="750" fill="hold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750" fill="hold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7" grpId="0"/>
      <p:bldP spid="14" grpId="0"/>
      <p:bldP spid="15" grpId="0"/>
      <p:bldP spid="5" grpId="0"/>
      <p:bldP spid="5" grpId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2536" y="-51764"/>
            <a:ext cx="10657184" cy="7106404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899592" y="2636912"/>
            <a:ext cx="7772400" cy="821698"/>
          </a:xfrm>
        </p:spPr>
        <p:txBody>
          <a:bodyPr>
            <a:normAutofit/>
          </a:bodyPr>
          <a:lstStyle/>
          <a:p>
            <a:r>
              <a:rPr lang="nl-NL" b="1" dirty="0" smtClean="0">
                <a:solidFill>
                  <a:schemeClr val="bg1"/>
                </a:solidFill>
                <a:latin typeface="Sneakerhead BTN"/>
              </a:rPr>
              <a:t>Culturele </a:t>
            </a:r>
            <a:r>
              <a:rPr lang="nl-NL" b="1" dirty="0" smtClean="0">
                <a:solidFill>
                  <a:schemeClr val="bg1"/>
                </a:solidFill>
                <a:latin typeface="Sneakerhead BTN"/>
              </a:rPr>
              <a:t>Avond 2015</a:t>
            </a:r>
            <a:endParaRPr lang="nl-NL" b="1" dirty="0">
              <a:solidFill>
                <a:schemeClr val="bg1"/>
              </a:solidFill>
              <a:latin typeface="Sneakerhead BTN"/>
            </a:endParaRPr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401416" y="3430007"/>
            <a:ext cx="6768752" cy="1752600"/>
          </a:xfrm>
        </p:spPr>
        <p:txBody>
          <a:bodyPr/>
          <a:lstStyle/>
          <a:p>
            <a:r>
              <a:rPr lang="nl-NL" dirty="0" smtClean="0">
                <a:solidFill>
                  <a:schemeClr val="bg1"/>
                </a:solidFill>
                <a:latin typeface="Sneakerhead BTN" pitchFamily="34" charset="0"/>
              </a:rPr>
              <a:t>Kaarten te koop bij de receptie</a:t>
            </a:r>
          </a:p>
          <a:p>
            <a:r>
              <a:rPr lang="nl-NL" dirty="0" smtClean="0">
                <a:solidFill>
                  <a:schemeClr val="bg1"/>
                </a:solidFill>
                <a:latin typeface="Sneakerhead BTN" pitchFamily="34" charset="0"/>
              </a:rPr>
              <a:t>15 April 2015 Van 19:30 t/m 22:00</a:t>
            </a:r>
          </a:p>
          <a:p>
            <a:r>
              <a:rPr lang="nl-NL" dirty="0" smtClean="0">
                <a:solidFill>
                  <a:schemeClr val="bg1"/>
                </a:solidFill>
                <a:latin typeface="Sneakerhead BTN" pitchFamily="34" charset="0"/>
              </a:rPr>
              <a:t>De Lindenberg Nijmegen</a:t>
            </a:r>
            <a:endParaRPr lang="nl-NL" dirty="0">
              <a:solidFill>
                <a:schemeClr val="bg1"/>
              </a:solidFill>
              <a:latin typeface="Sneakerhead BTN" pitchFamily="34" charset="0"/>
            </a:endParaRPr>
          </a:p>
        </p:txBody>
      </p:sp>
      <p:pic>
        <p:nvPicPr>
          <p:cNvPr id="9" name="Afbeelding 8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467" t="33248" r="801" b="31577"/>
          <a:stretch/>
        </p:blipFill>
        <p:spPr>
          <a:xfrm>
            <a:off x="3345632" y="585235"/>
            <a:ext cx="2880320" cy="1628800"/>
          </a:xfrm>
          <a:prstGeom prst="rect">
            <a:avLst/>
          </a:prstGeom>
        </p:spPr>
      </p:pic>
      <p:sp>
        <p:nvSpPr>
          <p:cNvPr id="10" name="Tekstvak 9"/>
          <p:cNvSpPr txBox="1"/>
          <p:nvPr/>
        </p:nvSpPr>
        <p:spPr>
          <a:xfrm>
            <a:off x="6948264" y="5163432"/>
            <a:ext cx="195063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 smtClean="0">
                <a:solidFill>
                  <a:schemeClr val="bg1"/>
                </a:solidFill>
                <a:latin typeface="Sneakerhead BTN" pitchFamily="34" charset="0"/>
              </a:rPr>
              <a:t>Adresgegevens:</a:t>
            </a:r>
          </a:p>
          <a:p>
            <a:endParaRPr lang="nl-NL" dirty="0">
              <a:solidFill>
                <a:schemeClr val="bg1"/>
              </a:solidFill>
              <a:latin typeface="Sneakerhead BTN" pitchFamily="34" charset="0"/>
            </a:endParaRPr>
          </a:p>
          <a:p>
            <a:r>
              <a:rPr lang="nl-NL" dirty="0" smtClean="0">
                <a:solidFill>
                  <a:schemeClr val="bg1"/>
                </a:solidFill>
                <a:latin typeface="Sneakerhead BTN" pitchFamily="34" charset="0"/>
              </a:rPr>
              <a:t>De Lindenberg</a:t>
            </a:r>
          </a:p>
          <a:p>
            <a:r>
              <a:rPr lang="nl-NL" dirty="0" smtClean="0">
                <a:solidFill>
                  <a:schemeClr val="bg1"/>
                </a:solidFill>
                <a:latin typeface="Sneakerhead BTN" pitchFamily="34" charset="0"/>
              </a:rPr>
              <a:t>Ridderstraat 23</a:t>
            </a:r>
          </a:p>
          <a:p>
            <a:r>
              <a:rPr lang="nl-NL" dirty="0" smtClean="0">
                <a:solidFill>
                  <a:schemeClr val="bg1"/>
                </a:solidFill>
                <a:latin typeface="Sneakerhead BTN" pitchFamily="34" charset="0"/>
              </a:rPr>
              <a:t>Nijmegen</a:t>
            </a:r>
          </a:p>
        </p:txBody>
      </p:sp>
      <p:sp>
        <p:nvSpPr>
          <p:cNvPr id="6" name="Tekstvak 5"/>
          <p:cNvSpPr txBox="1"/>
          <p:nvPr/>
        </p:nvSpPr>
        <p:spPr>
          <a:xfrm>
            <a:off x="1769547" y="1185441"/>
            <a:ext cx="63130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800" b="1" dirty="0" smtClean="0">
                <a:solidFill>
                  <a:schemeClr val="bg1"/>
                </a:solidFill>
                <a:latin typeface="Sneakerhead BTN"/>
              </a:rPr>
              <a:t>C</a:t>
            </a:r>
            <a:endParaRPr lang="nl-NL" sz="4800" b="1" dirty="0">
              <a:solidFill>
                <a:schemeClr val="bg1"/>
              </a:solidFill>
              <a:latin typeface="Sneakerhead BTN"/>
            </a:endParaRPr>
          </a:p>
        </p:txBody>
      </p:sp>
      <p:pic>
        <p:nvPicPr>
          <p:cNvPr id="11" name="Afbeelding 1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268" t="33016" b="31437"/>
          <a:stretch/>
        </p:blipFill>
        <p:spPr>
          <a:xfrm>
            <a:off x="-326869" y="5867134"/>
            <a:ext cx="1588827" cy="907951"/>
          </a:xfrm>
          <a:prstGeom prst="rect">
            <a:avLst/>
          </a:prstGeom>
        </p:spPr>
      </p:pic>
      <p:sp>
        <p:nvSpPr>
          <p:cNvPr id="7" name="Tekstvak 6"/>
          <p:cNvSpPr txBox="1"/>
          <p:nvPr/>
        </p:nvSpPr>
        <p:spPr>
          <a:xfrm>
            <a:off x="2181096" y="1216220"/>
            <a:ext cx="42596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400" b="1" dirty="0">
                <a:solidFill>
                  <a:schemeClr val="bg1"/>
                </a:solidFill>
              </a:rPr>
              <a:t>h</a:t>
            </a:r>
          </a:p>
        </p:txBody>
      </p:sp>
      <p:sp>
        <p:nvSpPr>
          <p:cNvPr id="13" name="Tekstvak 12"/>
          <p:cNvSpPr txBox="1"/>
          <p:nvPr/>
        </p:nvSpPr>
        <p:spPr>
          <a:xfrm>
            <a:off x="2480882" y="1196298"/>
            <a:ext cx="46754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400" b="1" dirty="0">
                <a:solidFill>
                  <a:schemeClr val="bg1"/>
                </a:solidFill>
                <a:latin typeface="Sneakerhead BTN"/>
              </a:rPr>
              <a:t>e</a:t>
            </a:r>
          </a:p>
        </p:txBody>
      </p:sp>
      <p:sp>
        <p:nvSpPr>
          <p:cNvPr id="14" name="Tekstvak 13"/>
          <p:cNvSpPr txBox="1"/>
          <p:nvPr/>
        </p:nvSpPr>
        <p:spPr>
          <a:xfrm>
            <a:off x="2787350" y="1196298"/>
            <a:ext cx="57606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400" b="1" dirty="0" smtClean="0">
                <a:solidFill>
                  <a:schemeClr val="bg1"/>
                </a:solidFill>
                <a:latin typeface="Sneakerhead BTN"/>
              </a:rPr>
              <a:t>c</a:t>
            </a:r>
            <a:endParaRPr lang="nl-NL" sz="4400" b="1" dirty="0">
              <a:solidFill>
                <a:schemeClr val="bg1"/>
              </a:solidFill>
              <a:latin typeface="Sneakerhead BTN"/>
            </a:endParaRPr>
          </a:p>
        </p:txBody>
      </p:sp>
      <p:sp>
        <p:nvSpPr>
          <p:cNvPr id="15" name="Tekstvak 14"/>
          <p:cNvSpPr txBox="1"/>
          <p:nvPr/>
        </p:nvSpPr>
        <p:spPr>
          <a:xfrm>
            <a:off x="3094892" y="1213822"/>
            <a:ext cx="44881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400" b="1" dirty="0" smtClean="0">
                <a:solidFill>
                  <a:schemeClr val="bg1"/>
                </a:solidFill>
                <a:latin typeface="Sneakerhead BTN"/>
              </a:rPr>
              <a:t>k</a:t>
            </a:r>
            <a:endParaRPr lang="nl-NL" sz="4400" b="1" dirty="0">
              <a:solidFill>
                <a:schemeClr val="bg1"/>
              </a:solidFill>
              <a:latin typeface="Sneakerhead BTN"/>
            </a:endParaRPr>
          </a:p>
        </p:txBody>
      </p:sp>
      <p:sp>
        <p:nvSpPr>
          <p:cNvPr id="16" name="Tekstvak 15"/>
          <p:cNvSpPr txBox="1"/>
          <p:nvPr/>
        </p:nvSpPr>
        <p:spPr>
          <a:xfrm>
            <a:off x="3436262" y="1202608"/>
            <a:ext cx="29256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400" b="1" dirty="0" smtClean="0">
                <a:solidFill>
                  <a:schemeClr val="bg1"/>
                </a:solidFill>
                <a:latin typeface="Sneakerhead BTN"/>
              </a:rPr>
              <a:t>-</a:t>
            </a:r>
            <a:endParaRPr lang="nl-NL" sz="4400" b="1" dirty="0">
              <a:solidFill>
                <a:schemeClr val="bg1"/>
              </a:solidFill>
              <a:latin typeface="Sneakerhead BTN"/>
            </a:endParaRPr>
          </a:p>
        </p:txBody>
      </p:sp>
      <p:sp>
        <p:nvSpPr>
          <p:cNvPr id="5" name="Rechthoek 4"/>
          <p:cNvSpPr/>
          <p:nvPr/>
        </p:nvSpPr>
        <p:spPr>
          <a:xfrm>
            <a:off x="2229508" y="2134597"/>
            <a:ext cx="511256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nl-NL" sz="3600" b="1" dirty="0">
                <a:solidFill>
                  <a:schemeClr val="bg1"/>
                </a:solidFill>
                <a:latin typeface="Sneakerhead BTN"/>
              </a:rPr>
              <a:t>Montessori College </a:t>
            </a:r>
            <a:endParaRPr lang="nl-NL" sz="3600" dirty="0"/>
          </a:p>
        </p:txBody>
      </p:sp>
    </p:spTree>
    <p:extLst>
      <p:ext uri="{BB962C8B-B14F-4D97-AF65-F5344CB8AC3E}">
        <p14:creationId xmlns:p14="http://schemas.microsoft.com/office/powerpoint/2010/main" val="40284439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advClick="0" advTm="12000">
        <p14:flash/>
      </p:transition>
    </mc:Choice>
    <mc:Fallback xmlns="">
      <p:transition advClick="0" advTm="1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5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25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5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25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5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"/>
                            </p:stCondLst>
                            <p:childTnLst>
                              <p:par>
                                <p:cTn id="59" presetID="2" presetClass="exit" presetSubtype="2" fill="hold" grpId="1" nodeType="afterEffect">
                                  <p:stCondLst>
                                    <p:cond delay="1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0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5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75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75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75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75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75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75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750" fill="hold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750" fill="hold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750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1" dur="750" fill="hold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750" fill="hold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7" grpId="0"/>
      <p:bldP spid="14" grpId="0"/>
      <p:bldP spid="15" grpId="0"/>
      <p:bldP spid="5" grpId="0"/>
      <p:bldP spid="5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2536" y="-51764"/>
            <a:ext cx="10657184" cy="7106404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899592" y="2636912"/>
            <a:ext cx="7772400" cy="821698"/>
          </a:xfrm>
        </p:spPr>
        <p:txBody>
          <a:bodyPr>
            <a:normAutofit/>
          </a:bodyPr>
          <a:lstStyle/>
          <a:p>
            <a:r>
              <a:rPr lang="nl-NL" b="1" dirty="0" smtClean="0">
                <a:solidFill>
                  <a:schemeClr val="bg1"/>
                </a:solidFill>
                <a:latin typeface="Sneakerhead BTN"/>
              </a:rPr>
              <a:t>Culturele </a:t>
            </a:r>
            <a:r>
              <a:rPr lang="nl-NL" b="1" dirty="0" smtClean="0">
                <a:solidFill>
                  <a:schemeClr val="bg1"/>
                </a:solidFill>
                <a:latin typeface="Sneakerhead BTN"/>
              </a:rPr>
              <a:t>Avond 2015</a:t>
            </a:r>
            <a:endParaRPr lang="nl-NL" b="1" dirty="0">
              <a:solidFill>
                <a:schemeClr val="bg1"/>
              </a:solidFill>
              <a:latin typeface="Sneakerhead BTN"/>
            </a:endParaRPr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401416" y="3430007"/>
            <a:ext cx="6768752" cy="1752600"/>
          </a:xfrm>
        </p:spPr>
        <p:txBody>
          <a:bodyPr/>
          <a:lstStyle/>
          <a:p>
            <a:r>
              <a:rPr lang="nl-NL" dirty="0" smtClean="0">
                <a:solidFill>
                  <a:schemeClr val="bg1"/>
                </a:solidFill>
                <a:latin typeface="Sneakerhead BTN" pitchFamily="34" charset="0"/>
              </a:rPr>
              <a:t>Kaarten te koop bij de receptie</a:t>
            </a:r>
          </a:p>
          <a:p>
            <a:r>
              <a:rPr lang="nl-NL" dirty="0" smtClean="0">
                <a:solidFill>
                  <a:schemeClr val="bg1"/>
                </a:solidFill>
                <a:latin typeface="Sneakerhead BTN" pitchFamily="34" charset="0"/>
              </a:rPr>
              <a:t>15 April 2015 Van 19:30 t/m 22:00</a:t>
            </a:r>
          </a:p>
          <a:p>
            <a:r>
              <a:rPr lang="nl-NL" dirty="0" smtClean="0">
                <a:solidFill>
                  <a:schemeClr val="bg1"/>
                </a:solidFill>
                <a:latin typeface="Sneakerhead BTN" pitchFamily="34" charset="0"/>
              </a:rPr>
              <a:t>De Lindenberg Nijmegen</a:t>
            </a:r>
            <a:endParaRPr lang="nl-NL" dirty="0">
              <a:solidFill>
                <a:schemeClr val="bg1"/>
              </a:solidFill>
              <a:latin typeface="Sneakerhead BTN" pitchFamily="34" charset="0"/>
            </a:endParaRPr>
          </a:p>
        </p:txBody>
      </p:sp>
      <p:pic>
        <p:nvPicPr>
          <p:cNvPr id="9" name="Afbeelding 8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467" t="33248" r="801" b="31577"/>
          <a:stretch/>
        </p:blipFill>
        <p:spPr>
          <a:xfrm>
            <a:off x="3345632" y="585235"/>
            <a:ext cx="2880320" cy="1628800"/>
          </a:xfrm>
          <a:prstGeom prst="rect">
            <a:avLst/>
          </a:prstGeom>
        </p:spPr>
      </p:pic>
      <p:sp>
        <p:nvSpPr>
          <p:cNvPr id="10" name="Tekstvak 9"/>
          <p:cNvSpPr txBox="1"/>
          <p:nvPr/>
        </p:nvSpPr>
        <p:spPr>
          <a:xfrm>
            <a:off x="6948264" y="5163432"/>
            <a:ext cx="195063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 smtClean="0">
                <a:solidFill>
                  <a:schemeClr val="bg1"/>
                </a:solidFill>
                <a:latin typeface="Sneakerhead BTN" pitchFamily="34" charset="0"/>
              </a:rPr>
              <a:t>Adresgegevens:</a:t>
            </a:r>
          </a:p>
          <a:p>
            <a:endParaRPr lang="nl-NL" dirty="0">
              <a:solidFill>
                <a:schemeClr val="bg1"/>
              </a:solidFill>
              <a:latin typeface="Sneakerhead BTN" pitchFamily="34" charset="0"/>
            </a:endParaRPr>
          </a:p>
          <a:p>
            <a:r>
              <a:rPr lang="nl-NL" dirty="0" smtClean="0">
                <a:solidFill>
                  <a:schemeClr val="bg1"/>
                </a:solidFill>
                <a:latin typeface="Sneakerhead BTN" pitchFamily="34" charset="0"/>
              </a:rPr>
              <a:t>De Lindenberg</a:t>
            </a:r>
          </a:p>
          <a:p>
            <a:r>
              <a:rPr lang="nl-NL" dirty="0" smtClean="0">
                <a:solidFill>
                  <a:schemeClr val="bg1"/>
                </a:solidFill>
                <a:latin typeface="Sneakerhead BTN" pitchFamily="34" charset="0"/>
              </a:rPr>
              <a:t>Ridderstraat 23</a:t>
            </a:r>
          </a:p>
          <a:p>
            <a:r>
              <a:rPr lang="nl-NL" dirty="0" smtClean="0">
                <a:solidFill>
                  <a:schemeClr val="bg1"/>
                </a:solidFill>
                <a:latin typeface="Sneakerhead BTN" pitchFamily="34" charset="0"/>
              </a:rPr>
              <a:t>Nijmegen</a:t>
            </a:r>
          </a:p>
        </p:txBody>
      </p:sp>
      <p:sp>
        <p:nvSpPr>
          <p:cNvPr id="6" name="Tekstvak 5"/>
          <p:cNvSpPr txBox="1"/>
          <p:nvPr/>
        </p:nvSpPr>
        <p:spPr>
          <a:xfrm>
            <a:off x="1769547" y="1185441"/>
            <a:ext cx="63130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800" b="1" dirty="0" smtClean="0">
                <a:solidFill>
                  <a:schemeClr val="bg1"/>
                </a:solidFill>
                <a:latin typeface="Sneakerhead BTN"/>
              </a:rPr>
              <a:t>C</a:t>
            </a:r>
            <a:endParaRPr lang="nl-NL" sz="4800" b="1" dirty="0">
              <a:solidFill>
                <a:schemeClr val="bg1"/>
              </a:solidFill>
              <a:latin typeface="Sneakerhead BTN"/>
            </a:endParaRPr>
          </a:p>
        </p:txBody>
      </p:sp>
      <p:pic>
        <p:nvPicPr>
          <p:cNvPr id="11" name="Afbeelding 1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268" t="33016" b="31437"/>
          <a:stretch/>
        </p:blipFill>
        <p:spPr>
          <a:xfrm>
            <a:off x="-326869" y="5867134"/>
            <a:ext cx="1588827" cy="907951"/>
          </a:xfrm>
          <a:prstGeom prst="rect">
            <a:avLst/>
          </a:prstGeom>
        </p:spPr>
      </p:pic>
      <p:sp>
        <p:nvSpPr>
          <p:cNvPr id="7" name="Tekstvak 6"/>
          <p:cNvSpPr txBox="1"/>
          <p:nvPr/>
        </p:nvSpPr>
        <p:spPr>
          <a:xfrm>
            <a:off x="2181096" y="1216220"/>
            <a:ext cx="42596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400" b="1" dirty="0">
                <a:solidFill>
                  <a:schemeClr val="bg1"/>
                </a:solidFill>
              </a:rPr>
              <a:t>h</a:t>
            </a:r>
          </a:p>
        </p:txBody>
      </p:sp>
      <p:sp>
        <p:nvSpPr>
          <p:cNvPr id="13" name="Tekstvak 12"/>
          <p:cNvSpPr txBox="1"/>
          <p:nvPr/>
        </p:nvSpPr>
        <p:spPr>
          <a:xfrm>
            <a:off x="2480882" y="1196298"/>
            <a:ext cx="46754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400" b="1" dirty="0">
                <a:solidFill>
                  <a:schemeClr val="bg1"/>
                </a:solidFill>
                <a:latin typeface="Sneakerhead BTN"/>
              </a:rPr>
              <a:t>e</a:t>
            </a:r>
          </a:p>
        </p:txBody>
      </p:sp>
      <p:sp>
        <p:nvSpPr>
          <p:cNvPr id="14" name="Tekstvak 13"/>
          <p:cNvSpPr txBox="1"/>
          <p:nvPr/>
        </p:nvSpPr>
        <p:spPr>
          <a:xfrm>
            <a:off x="2787350" y="1196298"/>
            <a:ext cx="57606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400" b="1" dirty="0" smtClean="0">
                <a:solidFill>
                  <a:schemeClr val="bg1"/>
                </a:solidFill>
                <a:latin typeface="Sneakerhead BTN"/>
              </a:rPr>
              <a:t>c</a:t>
            </a:r>
            <a:endParaRPr lang="nl-NL" sz="4400" b="1" dirty="0">
              <a:solidFill>
                <a:schemeClr val="bg1"/>
              </a:solidFill>
              <a:latin typeface="Sneakerhead BTN"/>
            </a:endParaRPr>
          </a:p>
        </p:txBody>
      </p:sp>
      <p:sp>
        <p:nvSpPr>
          <p:cNvPr id="15" name="Tekstvak 14"/>
          <p:cNvSpPr txBox="1"/>
          <p:nvPr/>
        </p:nvSpPr>
        <p:spPr>
          <a:xfrm>
            <a:off x="3094892" y="1213822"/>
            <a:ext cx="44881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400" b="1" dirty="0" smtClean="0">
                <a:solidFill>
                  <a:schemeClr val="bg1"/>
                </a:solidFill>
                <a:latin typeface="Sneakerhead BTN"/>
              </a:rPr>
              <a:t>k</a:t>
            </a:r>
            <a:endParaRPr lang="nl-NL" sz="4400" b="1" dirty="0">
              <a:solidFill>
                <a:schemeClr val="bg1"/>
              </a:solidFill>
              <a:latin typeface="Sneakerhead BTN"/>
            </a:endParaRPr>
          </a:p>
        </p:txBody>
      </p:sp>
      <p:sp>
        <p:nvSpPr>
          <p:cNvPr id="16" name="Tekstvak 15"/>
          <p:cNvSpPr txBox="1"/>
          <p:nvPr/>
        </p:nvSpPr>
        <p:spPr>
          <a:xfrm>
            <a:off x="3436262" y="1202608"/>
            <a:ext cx="29256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400" b="1" dirty="0" smtClean="0">
                <a:solidFill>
                  <a:schemeClr val="bg1"/>
                </a:solidFill>
                <a:latin typeface="Sneakerhead BTN"/>
              </a:rPr>
              <a:t>-</a:t>
            </a:r>
            <a:endParaRPr lang="nl-NL" sz="4400" b="1" dirty="0">
              <a:solidFill>
                <a:schemeClr val="bg1"/>
              </a:solidFill>
              <a:latin typeface="Sneakerhead BTN"/>
            </a:endParaRPr>
          </a:p>
        </p:txBody>
      </p:sp>
      <p:sp>
        <p:nvSpPr>
          <p:cNvPr id="5" name="Rechthoek 4"/>
          <p:cNvSpPr/>
          <p:nvPr/>
        </p:nvSpPr>
        <p:spPr>
          <a:xfrm>
            <a:off x="2229508" y="2134597"/>
            <a:ext cx="511256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nl-NL" sz="3600" b="1" dirty="0">
                <a:solidFill>
                  <a:schemeClr val="bg1"/>
                </a:solidFill>
                <a:latin typeface="Sneakerhead BTN"/>
              </a:rPr>
              <a:t>Montessori College </a:t>
            </a:r>
            <a:endParaRPr lang="nl-NL" sz="3600" dirty="0"/>
          </a:p>
        </p:txBody>
      </p:sp>
    </p:spTree>
    <p:extLst>
      <p:ext uri="{BB962C8B-B14F-4D97-AF65-F5344CB8AC3E}">
        <p14:creationId xmlns:p14="http://schemas.microsoft.com/office/powerpoint/2010/main" val="40284439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advClick="0" advTm="12000">
        <p14:flash/>
      </p:transition>
    </mc:Choice>
    <mc:Fallback xmlns="">
      <p:transition advClick="0" advTm="1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5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25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5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25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5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"/>
                            </p:stCondLst>
                            <p:childTnLst>
                              <p:par>
                                <p:cTn id="59" presetID="2" presetClass="exit" presetSubtype="2" fill="hold" grpId="1" nodeType="afterEffect">
                                  <p:stCondLst>
                                    <p:cond delay="1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0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5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75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75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75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75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75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75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750" fill="hold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750" fill="hold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750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1" dur="750" fill="hold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750" fill="hold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7" grpId="0"/>
      <p:bldP spid="14" grpId="0"/>
      <p:bldP spid="15" grpId="0"/>
      <p:bldP spid="5" grpId="0"/>
      <p:bldP spid="5" grpId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2536" y="-51764"/>
            <a:ext cx="10657184" cy="7106404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899592" y="2636912"/>
            <a:ext cx="7772400" cy="821698"/>
          </a:xfrm>
        </p:spPr>
        <p:txBody>
          <a:bodyPr>
            <a:normAutofit/>
          </a:bodyPr>
          <a:lstStyle/>
          <a:p>
            <a:r>
              <a:rPr lang="nl-NL" b="1" dirty="0" smtClean="0">
                <a:solidFill>
                  <a:schemeClr val="bg1"/>
                </a:solidFill>
                <a:latin typeface="Sneakerhead BTN"/>
              </a:rPr>
              <a:t>Culturele </a:t>
            </a:r>
            <a:r>
              <a:rPr lang="nl-NL" b="1" dirty="0" smtClean="0">
                <a:solidFill>
                  <a:schemeClr val="bg1"/>
                </a:solidFill>
                <a:latin typeface="Sneakerhead BTN"/>
              </a:rPr>
              <a:t>Avond 2015</a:t>
            </a:r>
            <a:endParaRPr lang="nl-NL" b="1" dirty="0">
              <a:solidFill>
                <a:schemeClr val="bg1"/>
              </a:solidFill>
              <a:latin typeface="Sneakerhead BTN"/>
            </a:endParaRPr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401416" y="3430007"/>
            <a:ext cx="6768752" cy="1752600"/>
          </a:xfrm>
        </p:spPr>
        <p:txBody>
          <a:bodyPr/>
          <a:lstStyle/>
          <a:p>
            <a:r>
              <a:rPr lang="nl-NL" dirty="0" smtClean="0">
                <a:solidFill>
                  <a:schemeClr val="bg1"/>
                </a:solidFill>
                <a:latin typeface="Sneakerhead BTN" pitchFamily="34" charset="0"/>
              </a:rPr>
              <a:t>Kaarten te koop bij de receptie</a:t>
            </a:r>
          </a:p>
          <a:p>
            <a:r>
              <a:rPr lang="nl-NL" dirty="0" smtClean="0">
                <a:solidFill>
                  <a:schemeClr val="bg1"/>
                </a:solidFill>
                <a:latin typeface="Sneakerhead BTN" pitchFamily="34" charset="0"/>
              </a:rPr>
              <a:t>15 April 2015 Van 19:30 t/m 22:00</a:t>
            </a:r>
          </a:p>
          <a:p>
            <a:r>
              <a:rPr lang="nl-NL" dirty="0" smtClean="0">
                <a:solidFill>
                  <a:schemeClr val="bg1"/>
                </a:solidFill>
                <a:latin typeface="Sneakerhead BTN" pitchFamily="34" charset="0"/>
              </a:rPr>
              <a:t>De Lindenberg Nijmegen</a:t>
            </a:r>
            <a:endParaRPr lang="nl-NL" dirty="0">
              <a:solidFill>
                <a:schemeClr val="bg1"/>
              </a:solidFill>
              <a:latin typeface="Sneakerhead BTN" pitchFamily="34" charset="0"/>
            </a:endParaRPr>
          </a:p>
        </p:txBody>
      </p:sp>
      <p:pic>
        <p:nvPicPr>
          <p:cNvPr id="9" name="Afbeelding 8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467" t="33248" r="801" b="31577"/>
          <a:stretch/>
        </p:blipFill>
        <p:spPr>
          <a:xfrm>
            <a:off x="3345632" y="585235"/>
            <a:ext cx="2880320" cy="1628800"/>
          </a:xfrm>
          <a:prstGeom prst="rect">
            <a:avLst/>
          </a:prstGeom>
        </p:spPr>
      </p:pic>
      <p:sp>
        <p:nvSpPr>
          <p:cNvPr id="10" name="Tekstvak 9"/>
          <p:cNvSpPr txBox="1"/>
          <p:nvPr/>
        </p:nvSpPr>
        <p:spPr>
          <a:xfrm>
            <a:off x="6948264" y="5163432"/>
            <a:ext cx="195063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 smtClean="0">
                <a:solidFill>
                  <a:schemeClr val="bg1"/>
                </a:solidFill>
                <a:latin typeface="Sneakerhead BTN" pitchFamily="34" charset="0"/>
              </a:rPr>
              <a:t>Adresgegevens:</a:t>
            </a:r>
          </a:p>
          <a:p>
            <a:endParaRPr lang="nl-NL" dirty="0">
              <a:solidFill>
                <a:schemeClr val="bg1"/>
              </a:solidFill>
              <a:latin typeface="Sneakerhead BTN" pitchFamily="34" charset="0"/>
            </a:endParaRPr>
          </a:p>
          <a:p>
            <a:r>
              <a:rPr lang="nl-NL" dirty="0" smtClean="0">
                <a:solidFill>
                  <a:schemeClr val="bg1"/>
                </a:solidFill>
                <a:latin typeface="Sneakerhead BTN" pitchFamily="34" charset="0"/>
              </a:rPr>
              <a:t>De Lindenberg</a:t>
            </a:r>
          </a:p>
          <a:p>
            <a:r>
              <a:rPr lang="nl-NL" dirty="0" smtClean="0">
                <a:solidFill>
                  <a:schemeClr val="bg1"/>
                </a:solidFill>
                <a:latin typeface="Sneakerhead BTN" pitchFamily="34" charset="0"/>
              </a:rPr>
              <a:t>Ridderstraat 23</a:t>
            </a:r>
          </a:p>
          <a:p>
            <a:r>
              <a:rPr lang="nl-NL" dirty="0" smtClean="0">
                <a:solidFill>
                  <a:schemeClr val="bg1"/>
                </a:solidFill>
                <a:latin typeface="Sneakerhead BTN" pitchFamily="34" charset="0"/>
              </a:rPr>
              <a:t>Nijmegen</a:t>
            </a:r>
          </a:p>
        </p:txBody>
      </p:sp>
      <p:sp>
        <p:nvSpPr>
          <p:cNvPr id="6" name="Tekstvak 5"/>
          <p:cNvSpPr txBox="1"/>
          <p:nvPr/>
        </p:nvSpPr>
        <p:spPr>
          <a:xfrm>
            <a:off x="1769547" y="1185441"/>
            <a:ext cx="63130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800" b="1" dirty="0" smtClean="0">
                <a:solidFill>
                  <a:schemeClr val="bg1"/>
                </a:solidFill>
                <a:latin typeface="Sneakerhead BTN"/>
              </a:rPr>
              <a:t>C</a:t>
            </a:r>
            <a:endParaRPr lang="nl-NL" sz="4800" b="1" dirty="0">
              <a:solidFill>
                <a:schemeClr val="bg1"/>
              </a:solidFill>
              <a:latin typeface="Sneakerhead BTN"/>
            </a:endParaRPr>
          </a:p>
        </p:txBody>
      </p:sp>
      <p:pic>
        <p:nvPicPr>
          <p:cNvPr id="11" name="Afbeelding 1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268" t="33016" b="31437"/>
          <a:stretch/>
        </p:blipFill>
        <p:spPr>
          <a:xfrm>
            <a:off x="-326869" y="5867134"/>
            <a:ext cx="1588827" cy="907951"/>
          </a:xfrm>
          <a:prstGeom prst="rect">
            <a:avLst/>
          </a:prstGeom>
        </p:spPr>
      </p:pic>
      <p:sp>
        <p:nvSpPr>
          <p:cNvPr id="7" name="Tekstvak 6"/>
          <p:cNvSpPr txBox="1"/>
          <p:nvPr/>
        </p:nvSpPr>
        <p:spPr>
          <a:xfrm>
            <a:off x="2181096" y="1216220"/>
            <a:ext cx="42596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400" b="1" dirty="0">
                <a:solidFill>
                  <a:schemeClr val="bg1"/>
                </a:solidFill>
              </a:rPr>
              <a:t>h</a:t>
            </a:r>
          </a:p>
        </p:txBody>
      </p:sp>
      <p:sp>
        <p:nvSpPr>
          <p:cNvPr id="13" name="Tekstvak 12"/>
          <p:cNvSpPr txBox="1"/>
          <p:nvPr/>
        </p:nvSpPr>
        <p:spPr>
          <a:xfrm>
            <a:off x="2480882" y="1196298"/>
            <a:ext cx="46754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400" b="1" dirty="0">
                <a:solidFill>
                  <a:schemeClr val="bg1"/>
                </a:solidFill>
                <a:latin typeface="Sneakerhead BTN"/>
              </a:rPr>
              <a:t>e</a:t>
            </a:r>
          </a:p>
        </p:txBody>
      </p:sp>
      <p:sp>
        <p:nvSpPr>
          <p:cNvPr id="14" name="Tekstvak 13"/>
          <p:cNvSpPr txBox="1"/>
          <p:nvPr/>
        </p:nvSpPr>
        <p:spPr>
          <a:xfrm>
            <a:off x="2787350" y="1196298"/>
            <a:ext cx="57606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400" b="1" dirty="0" smtClean="0">
                <a:solidFill>
                  <a:schemeClr val="bg1"/>
                </a:solidFill>
                <a:latin typeface="Sneakerhead BTN"/>
              </a:rPr>
              <a:t>c</a:t>
            </a:r>
            <a:endParaRPr lang="nl-NL" sz="4400" b="1" dirty="0">
              <a:solidFill>
                <a:schemeClr val="bg1"/>
              </a:solidFill>
              <a:latin typeface="Sneakerhead BTN"/>
            </a:endParaRPr>
          </a:p>
        </p:txBody>
      </p:sp>
      <p:sp>
        <p:nvSpPr>
          <p:cNvPr id="15" name="Tekstvak 14"/>
          <p:cNvSpPr txBox="1"/>
          <p:nvPr/>
        </p:nvSpPr>
        <p:spPr>
          <a:xfrm>
            <a:off x="3094892" y="1213822"/>
            <a:ext cx="44881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400" b="1" dirty="0" smtClean="0">
                <a:solidFill>
                  <a:schemeClr val="bg1"/>
                </a:solidFill>
                <a:latin typeface="Sneakerhead BTN"/>
              </a:rPr>
              <a:t>k</a:t>
            </a:r>
            <a:endParaRPr lang="nl-NL" sz="4400" b="1" dirty="0">
              <a:solidFill>
                <a:schemeClr val="bg1"/>
              </a:solidFill>
              <a:latin typeface="Sneakerhead BTN"/>
            </a:endParaRPr>
          </a:p>
        </p:txBody>
      </p:sp>
      <p:sp>
        <p:nvSpPr>
          <p:cNvPr id="16" name="Tekstvak 15"/>
          <p:cNvSpPr txBox="1"/>
          <p:nvPr/>
        </p:nvSpPr>
        <p:spPr>
          <a:xfrm>
            <a:off x="3436262" y="1202608"/>
            <a:ext cx="29256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400" b="1" dirty="0" smtClean="0">
                <a:solidFill>
                  <a:schemeClr val="bg1"/>
                </a:solidFill>
                <a:latin typeface="Sneakerhead BTN"/>
              </a:rPr>
              <a:t>-</a:t>
            </a:r>
            <a:endParaRPr lang="nl-NL" sz="4400" b="1" dirty="0">
              <a:solidFill>
                <a:schemeClr val="bg1"/>
              </a:solidFill>
              <a:latin typeface="Sneakerhead BTN"/>
            </a:endParaRPr>
          </a:p>
        </p:txBody>
      </p:sp>
      <p:sp>
        <p:nvSpPr>
          <p:cNvPr id="5" name="Rechthoek 4"/>
          <p:cNvSpPr/>
          <p:nvPr/>
        </p:nvSpPr>
        <p:spPr>
          <a:xfrm>
            <a:off x="2229508" y="2134597"/>
            <a:ext cx="511256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nl-NL" sz="3600" b="1" dirty="0">
                <a:solidFill>
                  <a:schemeClr val="bg1"/>
                </a:solidFill>
                <a:latin typeface="Sneakerhead BTN"/>
              </a:rPr>
              <a:t>Montessori College </a:t>
            </a:r>
            <a:endParaRPr lang="nl-NL" sz="3600" dirty="0"/>
          </a:p>
        </p:txBody>
      </p:sp>
    </p:spTree>
    <p:extLst>
      <p:ext uri="{BB962C8B-B14F-4D97-AF65-F5344CB8AC3E}">
        <p14:creationId xmlns:p14="http://schemas.microsoft.com/office/powerpoint/2010/main" val="40284439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advClick="0" advTm="12000">
        <p14:flash/>
      </p:transition>
    </mc:Choice>
    <mc:Fallback xmlns="">
      <p:transition advClick="0" advTm="1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5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25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5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25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5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"/>
                            </p:stCondLst>
                            <p:childTnLst>
                              <p:par>
                                <p:cTn id="59" presetID="2" presetClass="exit" presetSubtype="2" fill="hold" grpId="1" nodeType="afterEffect">
                                  <p:stCondLst>
                                    <p:cond delay="1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0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5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75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75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75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75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75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75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750" fill="hold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750" fill="hold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750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1" dur="750" fill="hold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750" fill="hold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7" grpId="0"/>
      <p:bldP spid="14" grpId="0"/>
      <p:bldP spid="15" grpId="0"/>
      <p:bldP spid="5" grpId="0"/>
      <p:bldP spid="5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2536" y="-51764"/>
            <a:ext cx="10657184" cy="7106404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899592" y="2636912"/>
            <a:ext cx="7772400" cy="821698"/>
          </a:xfrm>
        </p:spPr>
        <p:txBody>
          <a:bodyPr>
            <a:normAutofit/>
          </a:bodyPr>
          <a:lstStyle/>
          <a:p>
            <a:r>
              <a:rPr lang="nl-NL" b="1" dirty="0" smtClean="0">
                <a:solidFill>
                  <a:schemeClr val="bg1"/>
                </a:solidFill>
                <a:latin typeface="Sneakerhead BTN"/>
              </a:rPr>
              <a:t>Culturele </a:t>
            </a:r>
            <a:r>
              <a:rPr lang="nl-NL" b="1" dirty="0" smtClean="0">
                <a:solidFill>
                  <a:schemeClr val="bg1"/>
                </a:solidFill>
                <a:latin typeface="Sneakerhead BTN"/>
              </a:rPr>
              <a:t>Avond 2015</a:t>
            </a:r>
            <a:endParaRPr lang="nl-NL" b="1" dirty="0">
              <a:solidFill>
                <a:schemeClr val="bg1"/>
              </a:solidFill>
              <a:latin typeface="Sneakerhead BTN"/>
            </a:endParaRPr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401416" y="3430007"/>
            <a:ext cx="6768752" cy="1752600"/>
          </a:xfrm>
        </p:spPr>
        <p:txBody>
          <a:bodyPr/>
          <a:lstStyle/>
          <a:p>
            <a:r>
              <a:rPr lang="nl-NL" dirty="0" smtClean="0">
                <a:solidFill>
                  <a:schemeClr val="bg1"/>
                </a:solidFill>
                <a:latin typeface="Sneakerhead BTN" pitchFamily="34" charset="0"/>
              </a:rPr>
              <a:t>Kaarten te koop bij de receptie</a:t>
            </a:r>
          </a:p>
          <a:p>
            <a:r>
              <a:rPr lang="nl-NL" dirty="0" smtClean="0">
                <a:solidFill>
                  <a:schemeClr val="bg1"/>
                </a:solidFill>
                <a:latin typeface="Sneakerhead BTN" pitchFamily="34" charset="0"/>
              </a:rPr>
              <a:t>15 April 2015 Van 19:30 t/m 22:00</a:t>
            </a:r>
          </a:p>
          <a:p>
            <a:r>
              <a:rPr lang="nl-NL" dirty="0" smtClean="0">
                <a:solidFill>
                  <a:schemeClr val="bg1"/>
                </a:solidFill>
                <a:latin typeface="Sneakerhead BTN" pitchFamily="34" charset="0"/>
              </a:rPr>
              <a:t>De Lindenberg Nijmegen</a:t>
            </a:r>
            <a:endParaRPr lang="nl-NL" dirty="0">
              <a:solidFill>
                <a:schemeClr val="bg1"/>
              </a:solidFill>
              <a:latin typeface="Sneakerhead BTN" pitchFamily="34" charset="0"/>
            </a:endParaRPr>
          </a:p>
        </p:txBody>
      </p:sp>
      <p:pic>
        <p:nvPicPr>
          <p:cNvPr id="9" name="Afbeelding 8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467" t="33248" r="801" b="31577"/>
          <a:stretch/>
        </p:blipFill>
        <p:spPr>
          <a:xfrm>
            <a:off x="3345632" y="585235"/>
            <a:ext cx="2880320" cy="1628800"/>
          </a:xfrm>
          <a:prstGeom prst="rect">
            <a:avLst/>
          </a:prstGeom>
        </p:spPr>
      </p:pic>
      <p:sp>
        <p:nvSpPr>
          <p:cNvPr id="10" name="Tekstvak 9"/>
          <p:cNvSpPr txBox="1"/>
          <p:nvPr/>
        </p:nvSpPr>
        <p:spPr>
          <a:xfrm>
            <a:off x="6948264" y="5163432"/>
            <a:ext cx="195063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 smtClean="0">
                <a:solidFill>
                  <a:schemeClr val="bg1"/>
                </a:solidFill>
                <a:latin typeface="Sneakerhead BTN" pitchFamily="34" charset="0"/>
              </a:rPr>
              <a:t>Adresgegevens:</a:t>
            </a:r>
          </a:p>
          <a:p>
            <a:endParaRPr lang="nl-NL" dirty="0">
              <a:solidFill>
                <a:schemeClr val="bg1"/>
              </a:solidFill>
              <a:latin typeface="Sneakerhead BTN" pitchFamily="34" charset="0"/>
            </a:endParaRPr>
          </a:p>
          <a:p>
            <a:r>
              <a:rPr lang="nl-NL" dirty="0" smtClean="0">
                <a:solidFill>
                  <a:schemeClr val="bg1"/>
                </a:solidFill>
                <a:latin typeface="Sneakerhead BTN" pitchFamily="34" charset="0"/>
              </a:rPr>
              <a:t>De Lindenberg</a:t>
            </a:r>
          </a:p>
          <a:p>
            <a:r>
              <a:rPr lang="nl-NL" dirty="0" smtClean="0">
                <a:solidFill>
                  <a:schemeClr val="bg1"/>
                </a:solidFill>
                <a:latin typeface="Sneakerhead BTN" pitchFamily="34" charset="0"/>
              </a:rPr>
              <a:t>Ridderstraat 23</a:t>
            </a:r>
          </a:p>
          <a:p>
            <a:r>
              <a:rPr lang="nl-NL" dirty="0" smtClean="0">
                <a:solidFill>
                  <a:schemeClr val="bg1"/>
                </a:solidFill>
                <a:latin typeface="Sneakerhead BTN" pitchFamily="34" charset="0"/>
              </a:rPr>
              <a:t>Nijmegen</a:t>
            </a:r>
          </a:p>
        </p:txBody>
      </p:sp>
      <p:sp>
        <p:nvSpPr>
          <p:cNvPr id="6" name="Tekstvak 5"/>
          <p:cNvSpPr txBox="1"/>
          <p:nvPr/>
        </p:nvSpPr>
        <p:spPr>
          <a:xfrm>
            <a:off x="1769547" y="1185441"/>
            <a:ext cx="63130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800" b="1" dirty="0" smtClean="0">
                <a:solidFill>
                  <a:schemeClr val="bg1"/>
                </a:solidFill>
                <a:latin typeface="Sneakerhead BTN"/>
              </a:rPr>
              <a:t>C</a:t>
            </a:r>
            <a:endParaRPr lang="nl-NL" sz="4800" b="1" dirty="0">
              <a:solidFill>
                <a:schemeClr val="bg1"/>
              </a:solidFill>
              <a:latin typeface="Sneakerhead BTN"/>
            </a:endParaRPr>
          </a:p>
        </p:txBody>
      </p:sp>
      <p:pic>
        <p:nvPicPr>
          <p:cNvPr id="11" name="Afbeelding 1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268" t="33016" b="31437"/>
          <a:stretch/>
        </p:blipFill>
        <p:spPr>
          <a:xfrm>
            <a:off x="-326869" y="5867134"/>
            <a:ext cx="1588827" cy="907951"/>
          </a:xfrm>
          <a:prstGeom prst="rect">
            <a:avLst/>
          </a:prstGeom>
        </p:spPr>
      </p:pic>
      <p:sp>
        <p:nvSpPr>
          <p:cNvPr id="7" name="Tekstvak 6"/>
          <p:cNvSpPr txBox="1"/>
          <p:nvPr/>
        </p:nvSpPr>
        <p:spPr>
          <a:xfrm>
            <a:off x="2181096" y="1216220"/>
            <a:ext cx="42596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400" b="1" dirty="0">
                <a:solidFill>
                  <a:schemeClr val="bg1"/>
                </a:solidFill>
              </a:rPr>
              <a:t>h</a:t>
            </a:r>
          </a:p>
        </p:txBody>
      </p:sp>
      <p:sp>
        <p:nvSpPr>
          <p:cNvPr id="13" name="Tekstvak 12"/>
          <p:cNvSpPr txBox="1"/>
          <p:nvPr/>
        </p:nvSpPr>
        <p:spPr>
          <a:xfrm>
            <a:off x="2480882" y="1196298"/>
            <a:ext cx="46754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400" b="1" dirty="0">
                <a:solidFill>
                  <a:schemeClr val="bg1"/>
                </a:solidFill>
                <a:latin typeface="Sneakerhead BTN"/>
              </a:rPr>
              <a:t>e</a:t>
            </a:r>
          </a:p>
        </p:txBody>
      </p:sp>
      <p:sp>
        <p:nvSpPr>
          <p:cNvPr id="14" name="Tekstvak 13"/>
          <p:cNvSpPr txBox="1"/>
          <p:nvPr/>
        </p:nvSpPr>
        <p:spPr>
          <a:xfrm>
            <a:off x="2787350" y="1196298"/>
            <a:ext cx="57606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400" b="1" dirty="0" smtClean="0">
                <a:solidFill>
                  <a:schemeClr val="bg1"/>
                </a:solidFill>
                <a:latin typeface="Sneakerhead BTN"/>
              </a:rPr>
              <a:t>c</a:t>
            </a:r>
            <a:endParaRPr lang="nl-NL" sz="4400" b="1" dirty="0">
              <a:solidFill>
                <a:schemeClr val="bg1"/>
              </a:solidFill>
              <a:latin typeface="Sneakerhead BTN"/>
            </a:endParaRPr>
          </a:p>
        </p:txBody>
      </p:sp>
      <p:sp>
        <p:nvSpPr>
          <p:cNvPr id="15" name="Tekstvak 14"/>
          <p:cNvSpPr txBox="1"/>
          <p:nvPr/>
        </p:nvSpPr>
        <p:spPr>
          <a:xfrm>
            <a:off x="3094892" y="1213822"/>
            <a:ext cx="44881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400" b="1" dirty="0" smtClean="0">
                <a:solidFill>
                  <a:schemeClr val="bg1"/>
                </a:solidFill>
                <a:latin typeface="Sneakerhead BTN"/>
              </a:rPr>
              <a:t>k</a:t>
            </a:r>
            <a:endParaRPr lang="nl-NL" sz="4400" b="1" dirty="0">
              <a:solidFill>
                <a:schemeClr val="bg1"/>
              </a:solidFill>
              <a:latin typeface="Sneakerhead BTN"/>
            </a:endParaRPr>
          </a:p>
        </p:txBody>
      </p:sp>
      <p:sp>
        <p:nvSpPr>
          <p:cNvPr id="16" name="Tekstvak 15"/>
          <p:cNvSpPr txBox="1"/>
          <p:nvPr/>
        </p:nvSpPr>
        <p:spPr>
          <a:xfrm>
            <a:off x="3436262" y="1202608"/>
            <a:ext cx="29256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400" b="1" dirty="0" smtClean="0">
                <a:solidFill>
                  <a:schemeClr val="bg1"/>
                </a:solidFill>
                <a:latin typeface="Sneakerhead BTN"/>
              </a:rPr>
              <a:t>-</a:t>
            </a:r>
            <a:endParaRPr lang="nl-NL" sz="4400" b="1" dirty="0">
              <a:solidFill>
                <a:schemeClr val="bg1"/>
              </a:solidFill>
              <a:latin typeface="Sneakerhead BTN"/>
            </a:endParaRPr>
          </a:p>
        </p:txBody>
      </p:sp>
      <p:sp>
        <p:nvSpPr>
          <p:cNvPr id="5" name="Rechthoek 4"/>
          <p:cNvSpPr/>
          <p:nvPr/>
        </p:nvSpPr>
        <p:spPr>
          <a:xfrm>
            <a:off x="2229508" y="2134597"/>
            <a:ext cx="511256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nl-NL" sz="3600" b="1" dirty="0">
                <a:solidFill>
                  <a:schemeClr val="bg1"/>
                </a:solidFill>
                <a:latin typeface="Sneakerhead BTN"/>
              </a:rPr>
              <a:t>Montessori College </a:t>
            </a:r>
            <a:endParaRPr lang="nl-NL" sz="3600" dirty="0"/>
          </a:p>
        </p:txBody>
      </p:sp>
    </p:spTree>
    <p:extLst>
      <p:ext uri="{BB962C8B-B14F-4D97-AF65-F5344CB8AC3E}">
        <p14:creationId xmlns:p14="http://schemas.microsoft.com/office/powerpoint/2010/main" val="40284439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advClick="0" advTm="12000">
        <p14:flash/>
      </p:transition>
    </mc:Choice>
    <mc:Fallback xmlns="">
      <p:transition advClick="0" advTm="1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5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25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5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25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5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"/>
                            </p:stCondLst>
                            <p:childTnLst>
                              <p:par>
                                <p:cTn id="59" presetID="2" presetClass="exit" presetSubtype="2" fill="hold" grpId="1" nodeType="afterEffect">
                                  <p:stCondLst>
                                    <p:cond delay="1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0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5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75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75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75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75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75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75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750" fill="hold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750" fill="hold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750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1" dur="750" fill="hold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750" fill="hold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7" grpId="0"/>
      <p:bldP spid="14" grpId="0"/>
      <p:bldP spid="15" grpId="0"/>
      <p:bldP spid="5" grpId="0"/>
      <p:bldP spid="5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2536" y="-51764"/>
            <a:ext cx="10657184" cy="7106404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899592" y="2636912"/>
            <a:ext cx="7772400" cy="821698"/>
          </a:xfrm>
        </p:spPr>
        <p:txBody>
          <a:bodyPr>
            <a:normAutofit/>
          </a:bodyPr>
          <a:lstStyle/>
          <a:p>
            <a:r>
              <a:rPr lang="nl-NL" b="1" dirty="0" smtClean="0">
                <a:solidFill>
                  <a:schemeClr val="bg1"/>
                </a:solidFill>
                <a:latin typeface="Sneakerhead BTN"/>
              </a:rPr>
              <a:t>Culturele </a:t>
            </a:r>
            <a:r>
              <a:rPr lang="nl-NL" b="1" dirty="0" smtClean="0">
                <a:solidFill>
                  <a:schemeClr val="bg1"/>
                </a:solidFill>
                <a:latin typeface="Sneakerhead BTN"/>
              </a:rPr>
              <a:t>Avond 2015</a:t>
            </a:r>
            <a:endParaRPr lang="nl-NL" b="1" dirty="0">
              <a:solidFill>
                <a:schemeClr val="bg1"/>
              </a:solidFill>
              <a:latin typeface="Sneakerhead BTN"/>
            </a:endParaRPr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401416" y="3430007"/>
            <a:ext cx="6768752" cy="1752600"/>
          </a:xfrm>
        </p:spPr>
        <p:txBody>
          <a:bodyPr/>
          <a:lstStyle/>
          <a:p>
            <a:r>
              <a:rPr lang="nl-NL" dirty="0" smtClean="0">
                <a:solidFill>
                  <a:schemeClr val="bg1"/>
                </a:solidFill>
                <a:latin typeface="Sneakerhead BTN" pitchFamily="34" charset="0"/>
              </a:rPr>
              <a:t>Kaarten te koop bij de receptie</a:t>
            </a:r>
          </a:p>
          <a:p>
            <a:r>
              <a:rPr lang="nl-NL" dirty="0" smtClean="0">
                <a:solidFill>
                  <a:schemeClr val="bg1"/>
                </a:solidFill>
                <a:latin typeface="Sneakerhead BTN" pitchFamily="34" charset="0"/>
              </a:rPr>
              <a:t>15 April 2015 Van 19:30 t/m 22:00</a:t>
            </a:r>
          </a:p>
          <a:p>
            <a:r>
              <a:rPr lang="nl-NL" dirty="0" smtClean="0">
                <a:solidFill>
                  <a:schemeClr val="bg1"/>
                </a:solidFill>
                <a:latin typeface="Sneakerhead BTN" pitchFamily="34" charset="0"/>
              </a:rPr>
              <a:t>De Lindenberg Nijmegen</a:t>
            </a:r>
            <a:endParaRPr lang="nl-NL" dirty="0">
              <a:solidFill>
                <a:schemeClr val="bg1"/>
              </a:solidFill>
              <a:latin typeface="Sneakerhead BTN" pitchFamily="34" charset="0"/>
            </a:endParaRPr>
          </a:p>
        </p:txBody>
      </p:sp>
      <p:pic>
        <p:nvPicPr>
          <p:cNvPr id="9" name="Afbeelding 8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467" t="33248" r="801" b="31577"/>
          <a:stretch/>
        </p:blipFill>
        <p:spPr>
          <a:xfrm>
            <a:off x="3345632" y="585235"/>
            <a:ext cx="2880320" cy="1628800"/>
          </a:xfrm>
          <a:prstGeom prst="rect">
            <a:avLst/>
          </a:prstGeom>
        </p:spPr>
      </p:pic>
      <p:sp>
        <p:nvSpPr>
          <p:cNvPr id="10" name="Tekstvak 9"/>
          <p:cNvSpPr txBox="1"/>
          <p:nvPr/>
        </p:nvSpPr>
        <p:spPr>
          <a:xfrm>
            <a:off x="6948264" y="5163432"/>
            <a:ext cx="195063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 smtClean="0">
                <a:solidFill>
                  <a:schemeClr val="bg1"/>
                </a:solidFill>
                <a:latin typeface="Sneakerhead BTN" pitchFamily="34" charset="0"/>
              </a:rPr>
              <a:t>Adresgegevens:</a:t>
            </a:r>
          </a:p>
          <a:p>
            <a:endParaRPr lang="nl-NL" dirty="0">
              <a:solidFill>
                <a:schemeClr val="bg1"/>
              </a:solidFill>
              <a:latin typeface="Sneakerhead BTN" pitchFamily="34" charset="0"/>
            </a:endParaRPr>
          </a:p>
          <a:p>
            <a:r>
              <a:rPr lang="nl-NL" dirty="0" smtClean="0">
                <a:solidFill>
                  <a:schemeClr val="bg1"/>
                </a:solidFill>
                <a:latin typeface="Sneakerhead BTN" pitchFamily="34" charset="0"/>
              </a:rPr>
              <a:t>De Lindenberg</a:t>
            </a:r>
          </a:p>
          <a:p>
            <a:r>
              <a:rPr lang="nl-NL" dirty="0" smtClean="0">
                <a:solidFill>
                  <a:schemeClr val="bg1"/>
                </a:solidFill>
                <a:latin typeface="Sneakerhead BTN" pitchFamily="34" charset="0"/>
              </a:rPr>
              <a:t>Ridderstraat 23</a:t>
            </a:r>
          </a:p>
          <a:p>
            <a:r>
              <a:rPr lang="nl-NL" dirty="0" smtClean="0">
                <a:solidFill>
                  <a:schemeClr val="bg1"/>
                </a:solidFill>
                <a:latin typeface="Sneakerhead BTN" pitchFamily="34" charset="0"/>
              </a:rPr>
              <a:t>Nijmegen</a:t>
            </a:r>
          </a:p>
        </p:txBody>
      </p:sp>
      <p:sp>
        <p:nvSpPr>
          <p:cNvPr id="6" name="Tekstvak 5"/>
          <p:cNvSpPr txBox="1"/>
          <p:nvPr/>
        </p:nvSpPr>
        <p:spPr>
          <a:xfrm>
            <a:off x="1769547" y="1185441"/>
            <a:ext cx="63130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800" b="1" dirty="0" smtClean="0">
                <a:solidFill>
                  <a:schemeClr val="bg1"/>
                </a:solidFill>
                <a:latin typeface="Sneakerhead BTN"/>
              </a:rPr>
              <a:t>C</a:t>
            </a:r>
            <a:endParaRPr lang="nl-NL" sz="4800" b="1" dirty="0">
              <a:solidFill>
                <a:schemeClr val="bg1"/>
              </a:solidFill>
              <a:latin typeface="Sneakerhead BTN"/>
            </a:endParaRPr>
          </a:p>
        </p:txBody>
      </p:sp>
      <p:pic>
        <p:nvPicPr>
          <p:cNvPr id="11" name="Afbeelding 1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268" t="33016" b="31437"/>
          <a:stretch/>
        </p:blipFill>
        <p:spPr>
          <a:xfrm>
            <a:off x="-326869" y="5867134"/>
            <a:ext cx="1588827" cy="907951"/>
          </a:xfrm>
          <a:prstGeom prst="rect">
            <a:avLst/>
          </a:prstGeom>
        </p:spPr>
      </p:pic>
      <p:sp>
        <p:nvSpPr>
          <p:cNvPr id="7" name="Tekstvak 6"/>
          <p:cNvSpPr txBox="1"/>
          <p:nvPr/>
        </p:nvSpPr>
        <p:spPr>
          <a:xfrm>
            <a:off x="2181096" y="1216220"/>
            <a:ext cx="42596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400" b="1" dirty="0">
                <a:solidFill>
                  <a:schemeClr val="bg1"/>
                </a:solidFill>
              </a:rPr>
              <a:t>h</a:t>
            </a:r>
          </a:p>
        </p:txBody>
      </p:sp>
      <p:sp>
        <p:nvSpPr>
          <p:cNvPr id="13" name="Tekstvak 12"/>
          <p:cNvSpPr txBox="1"/>
          <p:nvPr/>
        </p:nvSpPr>
        <p:spPr>
          <a:xfrm>
            <a:off x="2480882" y="1196298"/>
            <a:ext cx="46754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400" b="1" dirty="0">
                <a:solidFill>
                  <a:schemeClr val="bg1"/>
                </a:solidFill>
                <a:latin typeface="Sneakerhead BTN"/>
              </a:rPr>
              <a:t>e</a:t>
            </a:r>
          </a:p>
        </p:txBody>
      </p:sp>
      <p:sp>
        <p:nvSpPr>
          <p:cNvPr id="14" name="Tekstvak 13"/>
          <p:cNvSpPr txBox="1"/>
          <p:nvPr/>
        </p:nvSpPr>
        <p:spPr>
          <a:xfrm>
            <a:off x="2787350" y="1196298"/>
            <a:ext cx="57606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400" b="1" dirty="0" smtClean="0">
                <a:solidFill>
                  <a:schemeClr val="bg1"/>
                </a:solidFill>
                <a:latin typeface="Sneakerhead BTN"/>
              </a:rPr>
              <a:t>c</a:t>
            </a:r>
            <a:endParaRPr lang="nl-NL" sz="4400" b="1" dirty="0">
              <a:solidFill>
                <a:schemeClr val="bg1"/>
              </a:solidFill>
              <a:latin typeface="Sneakerhead BTN"/>
            </a:endParaRPr>
          </a:p>
        </p:txBody>
      </p:sp>
      <p:sp>
        <p:nvSpPr>
          <p:cNvPr id="15" name="Tekstvak 14"/>
          <p:cNvSpPr txBox="1"/>
          <p:nvPr/>
        </p:nvSpPr>
        <p:spPr>
          <a:xfrm>
            <a:off x="3094892" y="1213822"/>
            <a:ext cx="44881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400" b="1" dirty="0" smtClean="0">
                <a:solidFill>
                  <a:schemeClr val="bg1"/>
                </a:solidFill>
                <a:latin typeface="Sneakerhead BTN"/>
              </a:rPr>
              <a:t>k</a:t>
            </a:r>
            <a:endParaRPr lang="nl-NL" sz="4400" b="1" dirty="0">
              <a:solidFill>
                <a:schemeClr val="bg1"/>
              </a:solidFill>
              <a:latin typeface="Sneakerhead BTN"/>
            </a:endParaRPr>
          </a:p>
        </p:txBody>
      </p:sp>
      <p:sp>
        <p:nvSpPr>
          <p:cNvPr id="16" name="Tekstvak 15"/>
          <p:cNvSpPr txBox="1"/>
          <p:nvPr/>
        </p:nvSpPr>
        <p:spPr>
          <a:xfrm>
            <a:off x="3436262" y="1202608"/>
            <a:ext cx="29256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400" b="1" dirty="0" smtClean="0">
                <a:solidFill>
                  <a:schemeClr val="bg1"/>
                </a:solidFill>
                <a:latin typeface="Sneakerhead BTN"/>
              </a:rPr>
              <a:t>-</a:t>
            </a:r>
            <a:endParaRPr lang="nl-NL" sz="4400" b="1" dirty="0">
              <a:solidFill>
                <a:schemeClr val="bg1"/>
              </a:solidFill>
              <a:latin typeface="Sneakerhead BTN"/>
            </a:endParaRPr>
          </a:p>
        </p:txBody>
      </p:sp>
      <p:sp>
        <p:nvSpPr>
          <p:cNvPr id="5" name="Rechthoek 4"/>
          <p:cNvSpPr/>
          <p:nvPr/>
        </p:nvSpPr>
        <p:spPr>
          <a:xfrm>
            <a:off x="2229508" y="2134597"/>
            <a:ext cx="511256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nl-NL" sz="3600" b="1" dirty="0">
                <a:solidFill>
                  <a:schemeClr val="bg1"/>
                </a:solidFill>
                <a:latin typeface="Sneakerhead BTN"/>
              </a:rPr>
              <a:t>Montessori College </a:t>
            </a:r>
            <a:endParaRPr lang="nl-NL" sz="3600" dirty="0"/>
          </a:p>
        </p:txBody>
      </p:sp>
    </p:spTree>
    <p:extLst>
      <p:ext uri="{BB962C8B-B14F-4D97-AF65-F5344CB8AC3E}">
        <p14:creationId xmlns:p14="http://schemas.microsoft.com/office/powerpoint/2010/main" val="40284439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advClick="0" advTm="12000">
        <p14:flash/>
      </p:transition>
    </mc:Choice>
    <mc:Fallback xmlns="">
      <p:transition advClick="0" advTm="1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5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25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5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25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5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"/>
                            </p:stCondLst>
                            <p:childTnLst>
                              <p:par>
                                <p:cTn id="59" presetID="2" presetClass="exit" presetSubtype="2" fill="hold" grpId="1" nodeType="afterEffect">
                                  <p:stCondLst>
                                    <p:cond delay="1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0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5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75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75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75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75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75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75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750" fill="hold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750" fill="hold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750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1" dur="750" fill="hold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750" fill="hold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7" grpId="0"/>
      <p:bldP spid="14" grpId="0"/>
      <p:bldP spid="15" grpId="0"/>
      <p:bldP spid="5" grpId="0"/>
      <p:bldP spid="5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2536" y="-51764"/>
            <a:ext cx="10657184" cy="7106404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899592" y="2636912"/>
            <a:ext cx="7772400" cy="821698"/>
          </a:xfrm>
        </p:spPr>
        <p:txBody>
          <a:bodyPr>
            <a:normAutofit/>
          </a:bodyPr>
          <a:lstStyle/>
          <a:p>
            <a:r>
              <a:rPr lang="nl-NL" b="1" dirty="0" smtClean="0">
                <a:solidFill>
                  <a:schemeClr val="bg1"/>
                </a:solidFill>
                <a:latin typeface="Sneakerhead BTN"/>
              </a:rPr>
              <a:t>Culturele </a:t>
            </a:r>
            <a:r>
              <a:rPr lang="nl-NL" b="1" dirty="0" smtClean="0">
                <a:solidFill>
                  <a:schemeClr val="bg1"/>
                </a:solidFill>
                <a:latin typeface="Sneakerhead BTN"/>
              </a:rPr>
              <a:t>Avond 2015</a:t>
            </a:r>
            <a:endParaRPr lang="nl-NL" b="1" dirty="0">
              <a:solidFill>
                <a:schemeClr val="bg1"/>
              </a:solidFill>
              <a:latin typeface="Sneakerhead BTN"/>
            </a:endParaRPr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401416" y="3430007"/>
            <a:ext cx="6768752" cy="1752600"/>
          </a:xfrm>
        </p:spPr>
        <p:txBody>
          <a:bodyPr/>
          <a:lstStyle/>
          <a:p>
            <a:r>
              <a:rPr lang="nl-NL" dirty="0" smtClean="0">
                <a:solidFill>
                  <a:schemeClr val="bg1"/>
                </a:solidFill>
                <a:latin typeface="Sneakerhead BTN" pitchFamily="34" charset="0"/>
              </a:rPr>
              <a:t>Kaarten te koop bij de receptie</a:t>
            </a:r>
          </a:p>
          <a:p>
            <a:r>
              <a:rPr lang="nl-NL" dirty="0" smtClean="0">
                <a:solidFill>
                  <a:schemeClr val="bg1"/>
                </a:solidFill>
                <a:latin typeface="Sneakerhead BTN" pitchFamily="34" charset="0"/>
              </a:rPr>
              <a:t>15 April 2015 Van 19:30 t/m 22:00</a:t>
            </a:r>
          </a:p>
          <a:p>
            <a:r>
              <a:rPr lang="nl-NL" dirty="0" smtClean="0">
                <a:solidFill>
                  <a:schemeClr val="bg1"/>
                </a:solidFill>
                <a:latin typeface="Sneakerhead BTN" pitchFamily="34" charset="0"/>
              </a:rPr>
              <a:t>De Lindenberg Nijmegen</a:t>
            </a:r>
            <a:endParaRPr lang="nl-NL" dirty="0">
              <a:solidFill>
                <a:schemeClr val="bg1"/>
              </a:solidFill>
              <a:latin typeface="Sneakerhead BTN" pitchFamily="34" charset="0"/>
            </a:endParaRPr>
          </a:p>
        </p:txBody>
      </p:sp>
      <p:pic>
        <p:nvPicPr>
          <p:cNvPr id="9" name="Afbeelding 8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467" t="33248" r="801" b="31577"/>
          <a:stretch/>
        </p:blipFill>
        <p:spPr>
          <a:xfrm>
            <a:off x="3345632" y="585235"/>
            <a:ext cx="2880320" cy="1628800"/>
          </a:xfrm>
          <a:prstGeom prst="rect">
            <a:avLst/>
          </a:prstGeom>
        </p:spPr>
      </p:pic>
      <p:sp>
        <p:nvSpPr>
          <p:cNvPr id="10" name="Tekstvak 9"/>
          <p:cNvSpPr txBox="1"/>
          <p:nvPr/>
        </p:nvSpPr>
        <p:spPr>
          <a:xfrm>
            <a:off x="6948264" y="5163432"/>
            <a:ext cx="195063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 smtClean="0">
                <a:solidFill>
                  <a:schemeClr val="bg1"/>
                </a:solidFill>
                <a:latin typeface="Sneakerhead BTN" pitchFamily="34" charset="0"/>
              </a:rPr>
              <a:t>Adresgegevens:</a:t>
            </a:r>
          </a:p>
          <a:p>
            <a:endParaRPr lang="nl-NL" dirty="0">
              <a:solidFill>
                <a:schemeClr val="bg1"/>
              </a:solidFill>
              <a:latin typeface="Sneakerhead BTN" pitchFamily="34" charset="0"/>
            </a:endParaRPr>
          </a:p>
          <a:p>
            <a:r>
              <a:rPr lang="nl-NL" dirty="0" smtClean="0">
                <a:solidFill>
                  <a:schemeClr val="bg1"/>
                </a:solidFill>
                <a:latin typeface="Sneakerhead BTN" pitchFamily="34" charset="0"/>
              </a:rPr>
              <a:t>De Lindenberg</a:t>
            </a:r>
          </a:p>
          <a:p>
            <a:r>
              <a:rPr lang="nl-NL" dirty="0" smtClean="0">
                <a:solidFill>
                  <a:schemeClr val="bg1"/>
                </a:solidFill>
                <a:latin typeface="Sneakerhead BTN" pitchFamily="34" charset="0"/>
              </a:rPr>
              <a:t>Ridderstraat 23</a:t>
            </a:r>
          </a:p>
          <a:p>
            <a:r>
              <a:rPr lang="nl-NL" dirty="0" smtClean="0">
                <a:solidFill>
                  <a:schemeClr val="bg1"/>
                </a:solidFill>
                <a:latin typeface="Sneakerhead BTN" pitchFamily="34" charset="0"/>
              </a:rPr>
              <a:t>Nijmegen</a:t>
            </a:r>
          </a:p>
        </p:txBody>
      </p:sp>
      <p:sp>
        <p:nvSpPr>
          <p:cNvPr id="6" name="Tekstvak 5"/>
          <p:cNvSpPr txBox="1"/>
          <p:nvPr/>
        </p:nvSpPr>
        <p:spPr>
          <a:xfrm>
            <a:off x="1769547" y="1185441"/>
            <a:ext cx="63130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800" b="1" dirty="0" smtClean="0">
                <a:solidFill>
                  <a:schemeClr val="bg1"/>
                </a:solidFill>
                <a:latin typeface="Sneakerhead BTN"/>
              </a:rPr>
              <a:t>C</a:t>
            </a:r>
            <a:endParaRPr lang="nl-NL" sz="4800" b="1" dirty="0">
              <a:solidFill>
                <a:schemeClr val="bg1"/>
              </a:solidFill>
              <a:latin typeface="Sneakerhead BTN"/>
            </a:endParaRPr>
          </a:p>
        </p:txBody>
      </p:sp>
      <p:pic>
        <p:nvPicPr>
          <p:cNvPr id="11" name="Afbeelding 1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268" t="33016" b="31437"/>
          <a:stretch/>
        </p:blipFill>
        <p:spPr>
          <a:xfrm>
            <a:off x="-326869" y="5867134"/>
            <a:ext cx="1588827" cy="907951"/>
          </a:xfrm>
          <a:prstGeom prst="rect">
            <a:avLst/>
          </a:prstGeom>
        </p:spPr>
      </p:pic>
      <p:sp>
        <p:nvSpPr>
          <p:cNvPr id="7" name="Tekstvak 6"/>
          <p:cNvSpPr txBox="1"/>
          <p:nvPr/>
        </p:nvSpPr>
        <p:spPr>
          <a:xfrm>
            <a:off x="2181096" y="1216220"/>
            <a:ext cx="42596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400" b="1" dirty="0">
                <a:solidFill>
                  <a:schemeClr val="bg1"/>
                </a:solidFill>
              </a:rPr>
              <a:t>h</a:t>
            </a:r>
          </a:p>
        </p:txBody>
      </p:sp>
      <p:sp>
        <p:nvSpPr>
          <p:cNvPr id="13" name="Tekstvak 12"/>
          <p:cNvSpPr txBox="1"/>
          <p:nvPr/>
        </p:nvSpPr>
        <p:spPr>
          <a:xfrm>
            <a:off x="2480882" y="1196298"/>
            <a:ext cx="46754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400" b="1" dirty="0">
                <a:solidFill>
                  <a:schemeClr val="bg1"/>
                </a:solidFill>
                <a:latin typeface="Sneakerhead BTN"/>
              </a:rPr>
              <a:t>e</a:t>
            </a:r>
          </a:p>
        </p:txBody>
      </p:sp>
      <p:sp>
        <p:nvSpPr>
          <p:cNvPr id="14" name="Tekstvak 13"/>
          <p:cNvSpPr txBox="1"/>
          <p:nvPr/>
        </p:nvSpPr>
        <p:spPr>
          <a:xfrm>
            <a:off x="2787350" y="1196298"/>
            <a:ext cx="57606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400" b="1" dirty="0" smtClean="0">
                <a:solidFill>
                  <a:schemeClr val="bg1"/>
                </a:solidFill>
                <a:latin typeface="Sneakerhead BTN"/>
              </a:rPr>
              <a:t>c</a:t>
            </a:r>
            <a:endParaRPr lang="nl-NL" sz="4400" b="1" dirty="0">
              <a:solidFill>
                <a:schemeClr val="bg1"/>
              </a:solidFill>
              <a:latin typeface="Sneakerhead BTN"/>
            </a:endParaRPr>
          </a:p>
        </p:txBody>
      </p:sp>
      <p:sp>
        <p:nvSpPr>
          <p:cNvPr id="15" name="Tekstvak 14"/>
          <p:cNvSpPr txBox="1"/>
          <p:nvPr/>
        </p:nvSpPr>
        <p:spPr>
          <a:xfrm>
            <a:off x="3094892" y="1213822"/>
            <a:ext cx="44881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400" b="1" dirty="0" smtClean="0">
                <a:solidFill>
                  <a:schemeClr val="bg1"/>
                </a:solidFill>
                <a:latin typeface="Sneakerhead BTN"/>
              </a:rPr>
              <a:t>k</a:t>
            </a:r>
            <a:endParaRPr lang="nl-NL" sz="4400" b="1" dirty="0">
              <a:solidFill>
                <a:schemeClr val="bg1"/>
              </a:solidFill>
              <a:latin typeface="Sneakerhead BTN"/>
            </a:endParaRPr>
          </a:p>
        </p:txBody>
      </p:sp>
      <p:sp>
        <p:nvSpPr>
          <p:cNvPr id="16" name="Tekstvak 15"/>
          <p:cNvSpPr txBox="1"/>
          <p:nvPr/>
        </p:nvSpPr>
        <p:spPr>
          <a:xfrm>
            <a:off x="3436262" y="1202608"/>
            <a:ext cx="29256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400" b="1" dirty="0" smtClean="0">
                <a:solidFill>
                  <a:schemeClr val="bg1"/>
                </a:solidFill>
                <a:latin typeface="Sneakerhead BTN"/>
              </a:rPr>
              <a:t>-</a:t>
            </a:r>
            <a:endParaRPr lang="nl-NL" sz="4400" b="1" dirty="0">
              <a:solidFill>
                <a:schemeClr val="bg1"/>
              </a:solidFill>
              <a:latin typeface="Sneakerhead BTN"/>
            </a:endParaRPr>
          </a:p>
        </p:txBody>
      </p:sp>
      <p:sp>
        <p:nvSpPr>
          <p:cNvPr id="5" name="Rechthoek 4"/>
          <p:cNvSpPr/>
          <p:nvPr/>
        </p:nvSpPr>
        <p:spPr>
          <a:xfrm>
            <a:off x="2229508" y="2134597"/>
            <a:ext cx="511256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nl-NL" sz="3600" b="1" dirty="0">
                <a:solidFill>
                  <a:schemeClr val="bg1"/>
                </a:solidFill>
                <a:latin typeface="Sneakerhead BTN"/>
              </a:rPr>
              <a:t>Montessori College </a:t>
            </a:r>
            <a:endParaRPr lang="nl-NL" sz="3600" dirty="0"/>
          </a:p>
        </p:txBody>
      </p:sp>
    </p:spTree>
    <p:extLst>
      <p:ext uri="{BB962C8B-B14F-4D97-AF65-F5344CB8AC3E}">
        <p14:creationId xmlns:p14="http://schemas.microsoft.com/office/powerpoint/2010/main" val="40284439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advClick="0" advTm="12000">
        <p14:flash/>
      </p:transition>
    </mc:Choice>
    <mc:Fallback xmlns="">
      <p:transition advClick="0" advTm="1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5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25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5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25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5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"/>
                            </p:stCondLst>
                            <p:childTnLst>
                              <p:par>
                                <p:cTn id="59" presetID="2" presetClass="exit" presetSubtype="2" fill="hold" grpId="1" nodeType="afterEffect">
                                  <p:stCondLst>
                                    <p:cond delay="1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0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5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75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75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75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75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75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75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750" fill="hold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750" fill="hold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750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1" dur="750" fill="hold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750" fill="hold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7" grpId="0"/>
      <p:bldP spid="14" grpId="0"/>
      <p:bldP spid="15" grpId="0"/>
      <p:bldP spid="5" grpId="0"/>
      <p:bldP spid="5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2536" y="-51764"/>
            <a:ext cx="10657184" cy="7106404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899592" y="2636912"/>
            <a:ext cx="7772400" cy="821698"/>
          </a:xfrm>
        </p:spPr>
        <p:txBody>
          <a:bodyPr>
            <a:normAutofit/>
          </a:bodyPr>
          <a:lstStyle/>
          <a:p>
            <a:r>
              <a:rPr lang="nl-NL" b="1" dirty="0" smtClean="0">
                <a:solidFill>
                  <a:schemeClr val="bg1"/>
                </a:solidFill>
                <a:latin typeface="Sneakerhead BTN"/>
              </a:rPr>
              <a:t>Culturele </a:t>
            </a:r>
            <a:r>
              <a:rPr lang="nl-NL" b="1" dirty="0" smtClean="0">
                <a:solidFill>
                  <a:schemeClr val="bg1"/>
                </a:solidFill>
                <a:latin typeface="Sneakerhead BTN"/>
              </a:rPr>
              <a:t>Avond 2015</a:t>
            </a:r>
            <a:endParaRPr lang="nl-NL" b="1" dirty="0">
              <a:solidFill>
                <a:schemeClr val="bg1"/>
              </a:solidFill>
              <a:latin typeface="Sneakerhead BTN"/>
            </a:endParaRPr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401416" y="3430007"/>
            <a:ext cx="6768752" cy="1752600"/>
          </a:xfrm>
        </p:spPr>
        <p:txBody>
          <a:bodyPr/>
          <a:lstStyle/>
          <a:p>
            <a:r>
              <a:rPr lang="nl-NL" dirty="0" smtClean="0">
                <a:solidFill>
                  <a:schemeClr val="bg1"/>
                </a:solidFill>
                <a:latin typeface="Sneakerhead BTN" pitchFamily="34" charset="0"/>
              </a:rPr>
              <a:t>Kaarten te koop bij de receptie</a:t>
            </a:r>
          </a:p>
          <a:p>
            <a:r>
              <a:rPr lang="nl-NL" dirty="0" smtClean="0">
                <a:solidFill>
                  <a:schemeClr val="bg1"/>
                </a:solidFill>
                <a:latin typeface="Sneakerhead BTN" pitchFamily="34" charset="0"/>
              </a:rPr>
              <a:t>15 April 2015 Van 19:30 t/m 22:00</a:t>
            </a:r>
          </a:p>
          <a:p>
            <a:r>
              <a:rPr lang="nl-NL" dirty="0" smtClean="0">
                <a:solidFill>
                  <a:schemeClr val="bg1"/>
                </a:solidFill>
                <a:latin typeface="Sneakerhead BTN" pitchFamily="34" charset="0"/>
              </a:rPr>
              <a:t>De Lindenberg Nijmegen</a:t>
            </a:r>
            <a:endParaRPr lang="nl-NL" dirty="0">
              <a:solidFill>
                <a:schemeClr val="bg1"/>
              </a:solidFill>
              <a:latin typeface="Sneakerhead BTN" pitchFamily="34" charset="0"/>
            </a:endParaRPr>
          </a:p>
        </p:txBody>
      </p:sp>
      <p:pic>
        <p:nvPicPr>
          <p:cNvPr id="9" name="Afbeelding 8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467" t="33248" r="801" b="31577"/>
          <a:stretch/>
        </p:blipFill>
        <p:spPr>
          <a:xfrm>
            <a:off x="3345632" y="585235"/>
            <a:ext cx="2880320" cy="1628800"/>
          </a:xfrm>
          <a:prstGeom prst="rect">
            <a:avLst/>
          </a:prstGeom>
        </p:spPr>
      </p:pic>
      <p:sp>
        <p:nvSpPr>
          <p:cNvPr id="10" name="Tekstvak 9"/>
          <p:cNvSpPr txBox="1"/>
          <p:nvPr/>
        </p:nvSpPr>
        <p:spPr>
          <a:xfrm>
            <a:off x="6948264" y="5163432"/>
            <a:ext cx="195063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 smtClean="0">
                <a:solidFill>
                  <a:schemeClr val="bg1"/>
                </a:solidFill>
                <a:latin typeface="Sneakerhead BTN" pitchFamily="34" charset="0"/>
              </a:rPr>
              <a:t>Adresgegevens:</a:t>
            </a:r>
          </a:p>
          <a:p>
            <a:endParaRPr lang="nl-NL" dirty="0">
              <a:solidFill>
                <a:schemeClr val="bg1"/>
              </a:solidFill>
              <a:latin typeface="Sneakerhead BTN" pitchFamily="34" charset="0"/>
            </a:endParaRPr>
          </a:p>
          <a:p>
            <a:r>
              <a:rPr lang="nl-NL" dirty="0" smtClean="0">
                <a:solidFill>
                  <a:schemeClr val="bg1"/>
                </a:solidFill>
                <a:latin typeface="Sneakerhead BTN" pitchFamily="34" charset="0"/>
              </a:rPr>
              <a:t>De Lindenberg</a:t>
            </a:r>
          </a:p>
          <a:p>
            <a:r>
              <a:rPr lang="nl-NL" dirty="0" smtClean="0">
                <a:solidFill>
                  <a:schemeClr val="bg1"/>
                </a:solidFill>
                <a:latin typeface="Sneakerhead BTN" pitchFamily="34" charset="0"/>
              </a:rPr>
              <a:t>Ridderstraat 23</a:t>
            </a:r>
          </a:p>
          <a:p>
            <a:r>
              <a:rPr lang="nl-NL" dirty="0" smtClean="0">
                <a:solidFill>
                  <a:schemeClr val="bg1"/>
                </a:solidFill>
                <a:latin typeface="Sneakerhead BTN" pitchFamily="34" charset="0"/>
              </a:rPr>
              <a:t>Nijmegen</a:t>
            </a:r>
          </a:p>
        </p:txBody>
      </p:sp>
      <p:sp>
        <p:nvSpPr>
          <p:cNvPr id="6" name="Tekstvak 5"/>
          <p:cNvSpPr txBox="1"/>
          <p:nvPr/>
        </p:nvSpPr>
        <p:spPr>
          <a:xfrm>
            <a:off x="1769547" y="1185441"/>
            <a:ext cx="63130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800" b="1" dirty="0" smtClean="0">
                <a:solidFill>
                  <a:schemeClr val="bg1"/>
                </a:solidFill>
                <a:latin typeface="Sneakerhead BTN"/>
              </a:rPr>
              <a:t>C</a:t>
            </a:r>
            <a:endParaRPr lang="nl-NL" sz="4800" b="1" dirty="0">
              <a:solidFill>
                <a:schemeClr val="bg1"/>
              </a:solidFill>
              <a:latin typeface="Sneakerhead BTN"/>
            </a:endParaRPr>
          </a:p>
        </p:txBody>
      </p:sp>
      <p:pic>
        <p:nvPicPr>
          <p:cNvPr id="11" name="Afbeelding 1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268" t="33016" b="31437"/>
          <a:stretch/>
        </p:blipFill>
        <p:spPr>
          <a:xfrm>
            <a:off x="-326869" y="5867134"/>
            <a:ext cx="1588827" cy="907951"/>
          </a:xfrm>
          <a:prstGeom prst="rect">
            <a:avLst/>
          </a:prstGeom>
        </p:spPr>
      </p:pic>
      <p:sp>
        <p:nvSpPr>
          <p:cNvPr id="7" name="Tekstvak 6"/>
          <p:cNvSpPr txBox="1"/>
          <p:nvPr/>
        </p:nvSpPr>
        <p:spPr>
          <a:xfrm>
            <a:off x="2181096" y="1216220"/>
            <a:ext cx="42596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400" b="1" dirty="0">
                <a:solidFill>
                  <a:schemeClr val="bg1"/>
                </a:solidFill>
              </a:rPr>
              <a:t>h</a:t>
            </a:r>
          </a:p>
        </p:txBody>
      </p:sp>
      <p:sp>
        <p:nvSpPr>
          <p:cNvPr id="13" name="Tekstvak 12"/>
          <p:cNvSpPr txBox="1"/>
          <p:nvPr/>
        </p:nvSpPr>
        <p:spPr>
          <a:xfrm>
            <a:off x="2480882" y="1196298"/>
            <a:ext cx="46754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400" b="1" dirty="0">
                <a:solidFill>
                  <a:schemeClr val="bg1"/>
                </a:solidFill>
                <a:latin typeface="Sneakerhead BTN"/>
              </a:rPr>
              <a:t>e</a:t>
            </a:r>
          </a:p>
        </p:txBody>
      </p:sp>
      <p:sp>
        <p:nvSpPr>
          <p:cNvPr id="14" name="Tekstvak 13"/>
          <p:cNvSpPr txBox="1"/>
          <p:nvPr/>
        </p:nvSpPr>
        <p:spPr>
          <a:xfrm>
            <a:off x="2787350" y="1196298"/>
            <a:ext cx="57606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400" b="1" dirty="0" smtClean="0">
                <a:solidFill>
                  <a:schemeClr val="bg1"/>
                </a:solidFill>
                <a:latin typeface="Sneakerhead BTN"/>
              </a:rPr>
              <a:t>c</a:t>
            </a:r>
            <a:endParaRPr lang="nl-NL" sz="4400" b="1" dirty="0">
              <a:solidFill>
                <a:schemeClr val="bg1"/>
              </a:solidFill>
              <a:latin typeface="Sneakerhead BTN"/>
            </a:endParaRPr>
          </a:p>
        </p:txBody>
      </p:sp>
      <p:sp>
        <p:nvSpPr>
          <p:cNvPr id="15" name="Tekstvak 14"/>
          <p:cNvSpPr txBox="1"/>
          <p:nvPr/>
        </p:nvSpPr>
        <p:spPr>
          <a:xfrm>
            <a:off x="3094892" y="1213822"/>
            <a:ext cx="44881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400" b="1" dirty="0" smtClean="0">
                <a:solidFill>
                  <a:schemeClr val="bg1"/>
                </a:solidFill>
                <a:latin typeface="Sneakerhead BTN"/>
              </a:rPr>
              <a:t>k</a:t>
            </a:r>
            <a:endParaRPr lang="nl-NL" sz="4400" b="1" dirty="0">
              <a:solidFill>
                <a:schemeClr val="bg1"/>
              </a:solidFill>
              <a:latin typeface="Sneakerhead BTN"/>
            </a:endParaRPr>
          </a:p>
        </p:txBody>
      </p:sp>
      <p:sp>
        <p:nvSpPr>
          <p:cNvPr id="16" name="Tekstvak 15"/>
          <p:cNvSpPr txBox="1"/>
          <p:nvPr/>
        </p:nvSpPr>
        <p:spPr>
          <a:xfrm>
            <a:off x="3436262" y="1202608"/>
            <a:ext cx="29256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400" b="1" dirty="0" smtClean="0">
                <a:solidFill>
                  <a:schemeClr val="bg1"/>
                </a:solidFill>
                <a:latin typeface="Sneakerhead BTN"/>
              </a:rPr>
              <a:t>-</a:t>
            </a:r>
            <a:endParaRPr lang="nl-NL" sz="4400" b="1" dirty="0">
              <a:solidFill>
                <a:schemeClr val="bg1"/>
              </a:solidFill>
              <a:latin typeface="Sneakerhead BTN"/>
            </a:endParaRPr>
          </a:p>
        </p:txBody>
      </p:sp>
      <p:sp>
        <p:nvSpPr>
          <p:cNvPr id="5" name="Rechthoek 4"/>
          <p:cNvSpPr/>
          <p:nvPr/>
        </p:nvSpPr>
        <p:spPr>
          <a:xfrm>
            <a:off x="2229508" y="2134597"/>
            <a:ext cx="511256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nl-NL" sz="3600" b="1" dirty="0">
                <a:solidFill>
                  <a:schemeClr val="bg1"/>
                </a:solidFill>
                <a:latin typeface="Sneakerhead BTN"/>
              </a:rPr>
              <a:t>Montessori College </a:t>
            </a:r>
            <a:endParaRPr lang="nl-NL" sz="3600" dirty="0"/>
          </a:p>
        </p:txBody>
      </p:sp>
    </p:spTree>
    <p:extLst>
      <p:ext uri="{BB962C8B-B14F-4D97-AF65-F5344CB8AC3E}">
        <p14:creationId xmlns:p14="http://schemas.microsoft.com/office/powerpoint/2010/main" val="40284439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advClick="0" advTm="12000">
        <p14:flash/>
      </p:transition>
    </mc:Choice>
    <mc:Fallback xmlns="">
      <p:transition advClick="0" advTm="1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5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25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5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25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5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"/>
                            </p:stCondLst>
                            <p:childTnLst>
                              <p:par>
                                <p:cTn id="59" presetID="2" presetClass="exit" presetSubtype="2" fill="hold" grpId="1" nodeType="afterEffect">
                                  <p:stCondLst>
                                    <p:cond delay="1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0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5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75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75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75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75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75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75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750" fill="hold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750" fill="hold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750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1" dur="750" fill="hold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750" fill="hold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7" grpId="0"/>
      <p:bldP spid="14" grpId="0"/>
      <p:bldP spid="15" grpId="0"/>
      <p:bldP spid="5" grpId="0"/>
      <p:bldP spid="5" grpId="1"/>
    </p:bldLst>
  </p:timing>
</p:sld>
</file>

<file path=ppt/theme/theme1.xml><?xml version="1.0" encoding="utf-8"?>
<a:theme xmlns:a="http://schemas.openxmlformats.org/drawingml/2006/main" name="Kantoorthema">
  <a:themeElements>
    <a:clrScheme name="Kanto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to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Kantoorthema">
  <a:themeElements>
    <a:clrScheme name="Kantoor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toor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1A3813EA6148844982A87CABC7A5817" ma:contentTypeVersion="2" ma:contentTypeDescription="Een nieuw document maken." ma:contentTypeScope="" ma:versionID="5816a288480789c8fff2f03bbc762598">
  <xsd:schema xmlns:xsd="http://www.w3.org/2001/XMLSchema" xmlns:xs="http://www.w3.org/2001/XMLSchema" xmlns:p="http://schemas.microsoft.com/office/2006/metadata/properties" xmlns:ns3="a1159bb6-737b-4213-871a-b7fa6e90b55f" targetNamespace="http://schemas.microsoft.com/office/2006/metadata/properties" ma:root="true" ma:fieldsID="29b656a79867be2631bcec9492953354" ns3:_="">
    <xsd:import namespace="a1159bb6-737b-4213-871a-b7fa6e90b55f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1159bb6-737b-4213-871a-b7fa6e90b55f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Gedeeld met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ingHintHash" ma:index="9" nillable="true" ma:displayName="Hint-hash delen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ou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69DCE58B-84CC-4542-AC78-78E67DAA2B53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9DEBDF9B-06DF-4302-90F5-FBF40BAB866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a1159bb6-737b-4213-871a-b7fa6e90b55f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A52CF5D4-726B-411D-98A1-E864A21F13DB}">
  <ds:schemaRefs>
    <ds:schemaRef ds:uri="a1159bb6-737b-4213-871a-b7fa6e90b55f"/>
    <ds:schemaRef ds:uri="http://purl.org/dc/dcmitype/"/>
    <ds:schemaRef ds:uri="http://purl.org/dc/elements/1.1/"/>
    <ds:schemaRef ds:uri="http://www.w3.org/XML/1998/namespace"/>
    <ds:schemaRef ds:uri="http://schemas.microsoft.com/office/2006/metadata/properties"/>
    <ds:schemaRef ds:uri="http://schemas.microsoft.com/office/2006/documentManagement/types"/>
    <ds:schemaRef ds:uri="http://purl.org/dc/terms/"/>
    <ds:schemaRef ds:uri="http://schemas.microsoft.com/office/infopath/2007/PartnerControls"/>
    <ds:schemaRef ds:uri="http://schemas.openxmlformats.org/package/2006/metadata/core-propertie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105</TotalTime>
  <Words>1700</Words>
  <Application>Microsoft Office PowerPoint</Application>
  <PresentationFormat>Diavoorstelling (4:3)</PresentationFormat>
  <Paragraphs>800</Paragraphs>
  <Slides>50</Slides>
  <Notes>0</Notes>
  <HiddenSlides>0</HiddenSlides>
  <MMClips>1</MMClips>
  <ScaleCrop>false</ScaleCrop>
  <HeadingPairs>
    <vt:vector size="6" baseType="variant">
      <vt:variant>
        <vt:lpstr>Thema</vt:lpstr>
      </vt:variant>
      <vt:variant>
        <vt:i4>1</vt:i4>
      </vt:variant>
      <vt:variant>
        <vt:lpstr>Diatitels</vt:lpstr>
      </vt:variant>
      <vt:variant>
        <vt:i4>50</vt:i4>
      </vt:variant>
      <vt:variant>
        <vt:lpstr>Aangepaste voorstellingen</vt:lpstr>
      </vt:variant>
      <vt:variant>
        <vt:i4>1</vt:i4>
      </vt:variant>
    </vt:vector>
  </HeadingPairs>
  <TitlesOfParts>
    <vt:vector size="52" baseType="lpstr">
      <vt:lpstr>Kantoorthema</vt:lpstr>
      <vt:lpstr>Culturele Avond 2015</vt:lpstr>
      <vt:lpstr>Culturele Avond 2015</vt:lpstr>
      <vt:lpstr>Culturele Avond 2015</vt:lpstr>
      <vt:lpstr>Culturele Avond 2015</vt:lpstr>
      <vt:lpstr>Culturele Avond 2015</vt:lpstr>
      <vt:lpstr>Culturele Avond 2015</vt:lpstr>
      <vt:lpstr>Culturele Avond 2015</vt:lpstr>
      <vt:lpstr>Culturele Avond 2015</vt:lpstr>
      <vt:lpstr>Culturele Avond 2015</vt:lpstr>
      <vt:lpstr>Culturele Avond 2015</vt:lpstr>
      <vt:lpstr>Culturele Avond 2015</vt:lpstr>
      <vt:lpstr>Culturele Avond 2015</vt:lpstr>
      <vt:lpstr>Culturele Avond 2015</vt:lpstr>
      <vt:lpstr>Culturele Avond 2015</vt:lpstr>
      <vt:lpstr>Culturele Avond 2015</vt:lpstr>
      <vt:lpstr>Culturele Avond 2015</vt:lpstr>
      <vt:lpstr>Culturele Avond 2015</vt:lpstr>
      <vt:lpstr>Culturele Avond 2015</vt:lpstr>
      <vt:lpstr>Culturele Avond 2015</vt:lpstr>
      <vt:lpstr>Culturele Avond 2015</vt:lpstr>
      <vt:lpstr>Culturele Avond 2015</vt:lpstr>
      <vt:lpstr>Culturele Avond 2015</vt:lpstr>
      <vt:lpstr>Culturele Avond 2015</vt:lpstr>
      <vt:lpstr>Culturele Avond 2015</vt:lpstr>
      <vt:lpstr>Culturele Avond 2015</vt:lpstr>
      <vt:lpstr>Culturele Avond 2015</vt:lpstr>
      <vt:lpstr>Culturele Avond 2015</vt:lpstr>
      <vt:lpstr>Culturele Avond 2015</vt:lpstr>
      <vt:lpstr>Culturele Avond 2015</vt:lpstr>
      <vt:lpstr>Culturele Avond 2015</vt:lpstr>
      <vt:lpstr>Culturele Avond 2015</vt:lpstr>
      <vt:lpstr>Culturele Avond 2015</vt:lpstr>
      <vt:lpstr>Culturele Avond 2015</vt:lpstr>
      <vt:lpstr>Culturele Avond 2015</vt:lpstr>
      <vt:lpstr>Culturele Avond 2015</vt:lpstr>
      <vt:lpstr>Culturele Avond 2015</vt:lpstr>
      <vt:lpstr>Culturele Avond 2015</vt:lpstr>
      <vt:lpstr>Culturele Avond 2015</vt:lpstr>
      <vt:lpstr>Culturele Avond 2015</vt:lpstr>
      <vt:lpstr>Culturele Avond 2015</vt:lpstr>
      <vt:lpstr>Culturele Avond 2015</vt:lpstr>
      <vt:lpstr>Culturele Avond 2015</vt:lpstr>
      <vt:lpstr>Culturele Avond 2015</vt:lpstr>
      <vt:lpstr>Culturele Avond 2015</vt:lpstr>
      <vt:lpstr>Culturele Avond 2015</vt:lpstr>
      <vt:lpstr>Culturele Avond 2015</vt:lpstr>
      <vt:lpstr>Culturele Avond 2015</vt:lpstr>
      <vt:lpstr>Culturele Avond 2015</vt:lpstr>
      <vt:lpstr>Culturele Avond 2015</vt:lpstr>
      <vt:lpstr>Culturele Avond 2015</vt:lpstr>
      <vt:lpstr>Aangepaste voorstelling 1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PowerPoint-presentatie</dc:title>
  <dc:creator>109495</dc:creator>
  <cp:lastModifiedBy>109495</cp:lastModifiedBy>
  <cp:revision>11</cp:revision>
  <dcterms:created xsi:type="dcterms:W3CDTF">2015-03-09T14:23:06Z</dcterms:created>
  <dcterms:modified xsi:type="dcterms:W3CDTF">2015-03-11T13:51:55Z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0x010100A1A3813EA6148844982A87CABC7A5817</vt:lpwstr>
  </property>
</Properties>
</file>